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28" r:id="rId4"/>
    <p:sldMasterId id="2147483864" r:id="rId5"/>
  </p:sldMasterIdLst>
  <p:notesMasterIdLst>
    <p:notesMasterId r:id="rId29"/>
  </p:notesMasterIdLst>
  <p:handoutMasterIdLst>
    <p:handoutMasterId r:id="rId30"/>
  </p:handoutMasterIdLst>
  <p:sldIdLst>
    <p:sldId id="256" r:id="rId6"/>
    <p:sldId id="257" r:id="rId7"/>
    <p:sldId id="262" r:id="rId8"/>
    <p:sldId id="263" r:id="rId9"/>
    <p:sldId id="258" r:id="rId10"/>
    <p:sldId id="267" r:id="rId11"/>
    <p:sldId id="268" r:id="rId12"/>
    <p:sldId id="265" r:id="rId13"/>
    <p:sldId id="259" r:id="rId14"/>
    <p:sldId id="272" r:id="rId15"/>
    <p:sldId id="273" r:id="rId16"/>
    <p:sldId id="274" r:id="rId17"/>
    <p:sldId id="269" r:id="rId18"/>
    <p:sldId id="270" r:id="rId19"/>
    <p:sldId id="271" r:id="rId20"/>
    <p:sldId id="275" r:id="rId21"/>
    <p:sldId id="277" r:id="rId22"/>
    <p:sldId id="278" r:id="rId23"/>
    <p:sldId id="282" r:id="rId24"/>
    <p:sldId id="280" r:id="rId25"/>
    <p:sldId id="281" r:id="rId26"/>
    <p:sldId id="266" r:id="rId27"/>
    <p:sldId id="26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effectLst/>
            <a:scene3d>
              <a:camera prst="orthographicFront"/>
              <a:lightRig rig="brightRoom" dir="t"/>
            </a:scene3d>
            <a:sp3d prstMaterial="flat">
              <a:contourClr>
                <a:srgbClr val="000000"/>
              </a:contourClr>
            </a:sp3d>
          </c:spPr>
          <c:dPt>
            <c:idx val="0"/>
            <c:bubble3D val="0"/>
            <c:spPr>
              <a:solidFill>
                <a:schemeClr val="accent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9744-4CF1-8F7B-57DE9C2A7ECC}"/>
              </c:ext>
            </c:extLst>
          </c:dPt>
          <c:dPt>
            <c:idx val="1"/>
            <c:bubble3D val="0"/>
            <c:spPr>
              <a:solidFill>
                <a:schemeClr val="accent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9744-4CF1-8F7B-57DE9C2A7ECC}"/>
              </c:ext>
            </c:extLst>
          </c:dPt>
          <c:dPt>
            <c:idx val="2"/>
            <c:bubble3D val="0"/>
            <c:spPr>
              <a:solidFill>
                <a:schemeClr val="accent3"/>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9744-4CF1-8F7B-57DE9C2A7ECC}"/>
              </c:ext>
            </c:extLst>
          </c:dPt>
          <c:dPt>
            <c:idx val="3"/>
            <c:bubble3D val="0"/>
            <c:spPr>
              <a:solidFill>
                <a:schemeClr val="accent4"/>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9744-4CF1-8F7B-57DE9C2A7ECC}"/>
              </c:ext>
            </c:extLst>
          </c:dPt>
          <c:dLbls>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744-4CF1-8F7B-57DE9C2A7ECC}"/>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05/8/colors/accent5_4" csCatId="accent5" phldr="1"/>
      <dgm:spPr/>
      <dgm:t>
        <a:bodyPr/>
        <a:lstStyle/>
        <a:p>
          <a:endParaRPr lang="en-US"/>
        </a:p>
      </dgm:t>
    </dgm:pt>
    <dgm:pt modelId="{B633A646-2062-4841-AF18-847B074C6716}">
      <dgm:prSet/>
      <dgm:spPr/>
      <dgm:t>
        <a:bodyPr/>
        <a:lstStyle/>
        <a:p>
          <a:pPr>
            <a:lnSpc>
              <a:spcPct val="100000"/>
            </a:lnSpc>
          </a:pPr>
          <a:r>
            <a:rPr lang="en-US" noProof="0" smtClean="0">
              <a:effectLst>
                <a:glow rad="152400">
                  <a:schemeClr val="bg1">
                    <a:alpha val="19000"/>
                  </a:schemeClr>
                </a:glow>
              </a:effectLst>
            </a:rPr>
            <a:t>Introduction</a:t>
          </a:r>
          <a:endParaRPr lang="en-US" noProof="0" dirty="0">
            <a:effectLst>
              <a:glow rad="152400">
                <a:schemeClr val="bg1">
                  <a:alpha val="19000"/>
                </a:schemeClr>
              </a:glow>
            </a:effectLst>
          </a:endParaRP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a:lnSpc>
              <a:spcPct val="100000"/>
            </a:lnSpc>
          </a:pPr>
          <a:r>
            <a:rPr lang="en-US" noProof="0" dirty="0" smtClean="0">
              <a:effectLst>
                <a:glow rad="152400">
                  <a:schemeClr val="bg1">
                    <a:alpha val="19000"/>
                  </a:schemeClr>
                </a:glow>
              </a:effectLst>
            </a:rPr>
            <a:t>Conclusion</a:t>
          </a:r>
          <a:endParaRPr lang="en-US" noProof="0" dirty="0">
            <a:effectLst>
              <a:glow rad="152400">
                <a:schemeClr val="bg1">
                  <a:alpha val="19000"/>
                </a:schemeClr>
              </a:glow>
            </a:effectLst>
          </a:endParaRP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FC3CBDDC-FA9D-4CAF-B5F8-C41C721C468B}">
      <dgm:prSet/>
      <dgm:spPr/>
      <dgm:t>
        <a:bodyPr/>
        <a:lstStyle/>
        <a:p>
          <a:pPr>
            <a:lnSpc>
              <a:spcPct val="100000"/>
            </a:lnSpc>
          </a:pPr>
          <a:r>
            <a:rPr lang="en-US" noProof="0" smtClean="0">
              <a:effectLst>
                <a:glow rad="152400">
                  <a:schemeClr val="bg1">
                    <a:alpha val="19000"/>
                  </a:schemeClr>
                </a:glow>
              </a:effectLst>
            </a:rPr>
            <a:t>Project Overview</a:t>
          </a:r>
          <a:endParaRPr lang="en-US" noProof="0" dirty="0">
            <a:effectLst>
              <a:glow rad="152400">
                <a:schemeClr val="bg1">
                  <a:alpha val="19000"/>
                </a:schemeClr>
              </a:glow>
            </a:effectLst>
          </a:endParaRPr>
        </a:p>
      </dgm:t>
    </dgm:pt>
    <dgm:pt modelId="{843C8928-03EF-4F40-919E-2914C9FB759B}" type="parTrans" cxnId="{9122A4F1-15F6-4710-A8A1-D4E79EBD2A44}">
      <dgm:prSet/>
      <dgm:spPr/>
      <dgm:t>
        <a:bodyPr/>
        <a:lstStyle/>
        <a:p>
          <a:endParaRPr lang="en-US"/>
        </a:p>
      </dgm:t>
    </dgm:pt>
    <dgm:pt modelId="{402E551D-FC36-4331-8E7C-D5F1CEF7C3A0}" type="sibTrans" cxnId="{9122A4F1-15F6-4710-A8A1-D4E79EBD2A44}">
      <dgm:prSet/>
      <dgm:spPr/>
      <dgm:t>
        <a:bodyPr/>
        <a:lstStyle/>
        <a:p>
          <a:endParaRPr lang="en-US"/>
        </a:p>
      </dgm:t>
    </dgm:pt>
    <dgm:pt modelId="{9DB8867D-DE23-4037-8111-27189D72D57F}">
      <dgm:prSet/>
      <dgm:spPr/>
      <dgm:t>
        <a:bodyPr/>
        <a:lstStyle/>
        <a:p>
          <a:pPr>
            <a:lnSpc>
              <a:spcPct val="100000"/>
            </a:lnSpc>
          </a:pPr>
          <a:r>
            <a:rPr lang="en-US" noProof="0" dirty="0" smtClean="0">
              <a:effectLst>
                <a:glow rad="152400">
                  <a:schemeClr val="bg1">
                    <a:alpha val="19000"/>
                  </a:schemeClr>
                </a:glow>
              </a:effectLst>
            </a:rPr>
            <a:t>Class Diagram</a:t>
          </a:r>
          <a:endParaRPr lang="en-US" noProof="0" dirty="0">
            <a:effectLst>
              <a:glow rad="152400">
                <a:schemeClr val="bg1">
                  <a:alpha val="19000"/>
                </a:schemeClr>
              </a:glow>
            </a:effectLst>
          </a:endParaRPr>
        </a:p>
      </dgm:t>
    </dgm:pt>
    <dgm:pt modelId="{36B47D8C-D73A-4CBE-893E-8CEC0967552E}" type="parTrans" cxnId="{C8095159-170D-4D6D-A85B-4E46BFC9762F}">
      <dgm:prSet/>
      <dgm:spPr/>
      <dgm:t>
        <a:bodyPr/>
        <a:lstStyle/>
        <a:p>
          <a:endParaRPr lang="en-US"/>
        </a:p>
      </dgm:t>
    </dgm:pt>
    <dgm:pt modelId="{10C00F82-B463-4017-8B0C-CCD9E823C30D}" type="sibTrans" cxnId="{C8095159-170D-4D6D-A85B-4E46BFC9762F}">
      <dgm:prSet/>
      <dgm:spPr/>
      <dgm:t>
        <a:bodyPr/>
        <a:lstStyle/>
        <a:p>
          <a:endParaRPr lang="en-US"/>
        </a:p>
      </dgm:t>
    </dgm:pt>
    <dgm:pt modelId="{85B2B821-5FBF-40DB-9F11-3E581C18C999}">
      <dgm:prSet/>
      <dgm:spPr/>
      <dgm:t>
        <a:bodyPr/>
        <a:lstStyle/>
        <a:p>
          <a:pPr>
            <a:lnSpc>
              <a:spcPct val="100000"/>
            </a:lnSpc>
          </a:pPr>
          <a:r>
            <a:rPr lang="en-US" noProof="0" dirty="0" smtClean="0">
              <a:effectLst>
                <a:glow rad="152400">
                  <a:schemeClr val="bg1">
                    <a:alpha val="19000"/>
                  </a:schemeClr>
                </a:glow>
              </a:effectLst>
            </a:rPr>
            <a:t>Project Demo</a:t>
          </a:r>
          <a:endParaRPr lang="en-US" noProof="0" dirty="0">
            <a:effectLst>
              <a:glow rad="152400">
                <a:schemeClr val="bg1">
                  <a:alpha val="19000"/>
                </a:schemeClr>
              </a:glow>
            </a:effectLst>
          </a:endParaRPr>
        </a:p>
      </dgm:t>
    </dgm:pt>
    <dgm:pt modelId="{A6975AB2-5BA9-4B87-94E7-20A8F27E9D20}" type="parTrans" cxnId="{8CA6957C-1DC8-44B1-9403-B093133DFB16}">
      <dgm:prSet/>
      <dgm:spPr/>
      <dgm:t>
        <a:bodyPr/>
        <a:lstStyle/>
        <a:p>
          <a:endParaRPr lang="en-US"/>
        </a:p>
      </dgm:t>
    </dgm:pt>
    <dgm:pt modelId="{50244C82-0C6E-4C1C-908E-B613B38C0089}" type="sibTrans" cxnId="{8CA6957C-1DC8-44B1-9403-B093133DFB16}">
      <dgm:prSet/>
      <dgm:spPr/>
      <dgm:t>
        <a:bodyPr/>
        <a:lstStyle/>
        <a:p>
          <a:endParaRPr lang="en-US"/>
        </a:p>
      </dgm:t>
    </dgm:pt>
    <dgm:pt modelId="{5615BCA6-2970-4069-97C3-A93A4158ABA6}">
      <dgm:prSet/>
      <dgm:spPr/>
      <dgm:t>
        <a:bodyPr/>
        <a:lstStyle/>
        <a:p>
          <a:pPr>
            <a:lnSpc>
              <a:spcPct val="100000"/>
            </a:lnSpc>
          </a:pPr>
          <a:r>
            <a:rPr lang="en-US" noProof="0" dirty="0" smtClean="0">
              <a:effectLst>
                <a:glow rad="152400">
                  <a:schemeClr val="bg1">
                    <a:alpha val="19000"/>
                  </a:schemeClr>
                </a:glow>
              </a:effectLst>
            </a:rPr>
            <a:t>Technologies </a:t>
          </a:r>
          <a:r>
            <a:rPr lang="en-US" noProof="0" dirty="0" smtClean="0">
              <a:effectLst>
                <a:glow rad="152400">
                  <a:schemeClr val="bg1">
                    <a:alpha val="19000"/>
                  </a:schemeClr>
                </a:glow>
              </a:effectLst>
            </a:rPr>
            <a:t>Used</a:t>
          </a:r>
        </a:p>
      </dgm:t>
    </dgm:pt>
    <dgm:pt modelId="{6280E774-E060-4B9E-969D-6FB4591DE56D}" type="parTrans" cxnId="{6EC84ABA-76E0-41BC-982C-ED48631448A7}">
      <dgm:prSet/>
      <dgm:spPr/>
      <dgm:t>
        <a:bodyPr/>
        <a:lstStyle/>
        <a:p>
          <a:endParaRPr lang="en-US"/>
        </a:p>
      </dgm:t>
    </dgm:pt>
    <dgm:pt modelId="{4789AB22-39A3-409E-BE45-067E4594CB44}" type="sibTrans" cxnId="{6EC84ABA-76E0-41BC-982C-ED48631448A7}">
      <dgm:prSet/>
      <dgm:spPr/>
      <dgm:t>
        <a:bodyPr/>
        <a:lstStyle/>
        <a:p>
          <a:endParaRPr lang="en-US"/>
        </a:p>
      </dgm:t>
    </dgm:pt>
    <dgm:pt modelId="{47B79867-E5A3-4B13-9F62-932AB289DD6C}">
      <dgm:prSet/>
      <dgm:spPr/>
      <dgm:t>
        <a:bodyPr/>
        <a:lstStyle/>
        <a:p>
          <a:pPr>
            <a:lnSpc>
              <a:spcPct val="100000"/>
            </a:lnSpc>
          </a:pPr>
          <a:r>
            <a:rPr lang="en-US" noProof="0" dirty="0" smtClean="0">
              <a:effectLst>
                <a:glow rad="152400">
                  <a:schemeClr val="bg1">
                    <a:alpha val="19000"/>
                  </a:schemeClr>
                </a:glow>
              </a:effectLst>
            </a:rPr>
            <a:t>Benefits of the System</a:t>
          </a:r>
          <a:endParaRPr lang="en-US" noProof="0" dirty="0">
            <a:effectLst>
              <a:glow rad="152400">
                <a:schemeClr val="bg1">
                  <a:alpha val="19000"/>
                </a:schemeClr>
              </a:glow>
            </a:effectLst>
          </a:endParaRPr>
        </a:p>
      </dgm:t>
    </dgm:pt>
    <dgm:pt modelId="{480C6352-9F9C-4189-9730-8FE21459BD32}" type="parTrans" cxnId="{7FBEF6EE-70A1-4364-BC21-F64072123ED3}">
      <dgm:prSet/>
      <dgm:spPr/>
      <dgm:t>
        <a:bodyPr/>
        <a:lstStyle/>
        <a:p>
          <a:endParaRPr lang="en-US"/>
        </a:p>
      </dgm:t>
    </dgm:pt>
    <dgm:pt modelId="{1708A1C3-8174-4C0C-A38C-90737C88048E}" type="sibTrans" cxnId="{7FBEF6EE-70A1-4364-BC21-F64072123ED3}">
      <dgm:prSet/>
      <dgm:spPr/>
      <dgm:t>
        <a:bodyPr/>
        <a:lstStyle/>
        <a:p>
          <a:endParaRPr lang="en-US"/>
        </a:p>
      </dgm:t>
    </dgm:pt>
    <dgm:pt modelId="{0AB28DB9-FE89-49B2-B2DC-23A88646ABD0}">
      <dgm:prSet/>
      <dgm:spPr/>
      <dgm:t>
        <a:bodyPr/>
        <a:lstStyle/>
        <a:p>
          <a:pPr>
            <a:lnSpc>
              <a:spcPct val="100000"/>
            </a:lnSpc>
          </a:pPr>
          <a:r>
            <a:rPr lang="en-US" noProof="0" dirty="0" smtClean="0">
              <a:effectLst>
                <a:glow rad="152400">
                  <a:schemeClr val="bg1">
                    <a:alpha val="19000"/>
                  </a:schemeClr>
                </a:glow>
              </a:effectLst>
            </a:rPr>
            <a:t>EER Diagram</a:t>
          </a:r>
          <a:endParaRPr lang="en-US" noProof="0" dirty="0">
            <a:effectLst>
              <a:glow rad="152400">
                <a:schemeClr val="bg1">
                  <a:alpha val="19000"/>
                </a:schemeClr>
              </a:glow>
            </a:effectLst>
          </a:endParaRPr>
        </a:p>
      </dgm:t>
    </dgm:pt>
    <dgm:pt modelId="{AF71E2D7-D8C5-4C14-B14D-F99E5E38576D}" type="parTrans" cxnId="{CDE601DE-B851-4871-BC71-32DB415AD07E}">
      <dgm:prSet/>
      <dgm:spPr/>
      <dgm:t>
        <a:bodyPr/>
        <a:lstStyle/>
        <a:p>
          <a:endParaRPr lang="en-US"/>
        </a:p>
      </dgm:t>
    </dgm:pt>
    <dgm:pt modelId="{9F773C61-A734-485A-8250-7068C95D0E8F}" type="sibTrans" cxnId="{CDE601DE-B851-4871-BC71-32DB415AD07E}">
      <dgm:prSet/>
      <dgm:spPr/>
      <dgm:t>
        <a:bodyPr/>
        <a:lstStyle/>
        <a:p>
          <a:endParaRPr lang="en-US"/>
        </a:p>
      </dgm:t>
    </dgm:pt>
    <dgm:pt modelId="{493CEBB1-A24D-4363-8BEF-8E50C0FFA08C}">
      <dgm:prSet/>
      <dgm:spPr/>
      <dgm:t>
        <a:bodyPr/>
        <a:lstStyle/>
        <a:p>
          <a:pPr>
            <a:lnSpc>
              <a:spcPct val="100000"/>
            </a:lnSpc>
          </a:pPr>
          <a:r>
            <a:rPr lang="en-US" noProof="0" dirty="0" smtClean="0">
              <a:effectLst>
                <a:glow rad="152400">
                  <a:schemeClr val="bg1">
                    <a:alpha val="19000"/>
                  </a:schemeClr>
                </a:glow>
              </a:effectLst>
            </a:rPr>
            <a:t>Schema Diagram</a:t>
          </a:r>
          <a:endParaRPr lang="en-US" noProof="0" dirty="0">
            <a:effectLst>
              <a:glow rad="152400">
                <a:schemeClr val="bg1">
                  <a:alpha val="19000"/>
                </a:schemeClr>
              </a:glow>
            </a:effectLst>
          </a:endParaRPr>
        </a:p>
      </dgm:t>
    </dgm:pt>
    <dgm:pt modelId="{48AE026F-B4AC-4181-8638-C94A1F781FAD}" type="parTrans" cxnId="{48FEB929-B439-4B0F-A7A7-C43626C81023}">
      <dgm:prSet/>
      <dgm:spPr/>
      <dgm:t>
        <a:bodyPr/>
        <a:lstStyle/>
        <a:p>
          <a:endParaRPr lang="en-US"/>
        </a:p>
      </dgm:t>
    </dgm:pt>
    <dgm:pt modelId="{8DB17DA4-017E-4C2E-B7CE-8B69B662BA0F}" type="sibTrans" cxnId="{48FEB929-B439-4B0F-A7A7-C43626C81023}">
      <dgm:prSet/>
      <dgm:spPr/>
      <dgm:t>
        <a:bodyPr/>
        <a:lstStyle/>
        <a:p>
          <a:endParaRPr lang="en-US"/>
        </a:p>
      </dgm:t>
    </dgm:pt>
    <dgm:pt modelId="{D40A0249-41A7-44A6-A657-361E8C18FD42}" type="pres">
      <dgm:prSet presAssocID="{E1B432F4-5FDB-4518-9272-2F3934AC6AA2}" presName="root" presStyleCnt="0">
        <dgm:presLayoutVars>
          <dgm:dir/>
          <dgm:resizeHandles val="exact"/>
        </dgm:presLayoutVars>
      </dgm:prSet>
      <dgm:spPr/>
      <dgm:t>
        <a:bodyPr/>
        <a:lstStyle/>
        <a:p>
          <a:endParaRPr lang="en-US"/>
        </a:p>
      </dgm:t>
    </dgm:pt>
    <dgm:pt modelId="{7D1F47A2-8F6C-4C7F-B3B3-2100C986DE32}" type="pres">
      <dgm:prSet presAssocID="{B633A646-2062-4841-AF18-847B074C6716}" presName="compNode" presStyleCnt="0"/>
      <dgm:spPr/>
      <dgm:t>
        <a:bodyPr/>
        <a:lstStyle/>
        <a:p>
          <a:endParaRPr lang="en-US"/>
        </a:p>
      </dgm:t>
    </dgm:pt>
    <dgm:pt modelId="{EC4D957C-BFAC-446D-9573-48333BEC34E6}" type="pres">
      <dgm:prSet presAssocID="{B633A646-2062-4841-AF18-847B074C6716}" presName="bgRect" presStyleLbl="bgShp" presStyleIdx="0" presStyleCnt="9"/>
      <dgm:spPr>
        <a:prstGeom prst="rect">
          <a:avLst/>
        </a:prstGeom>
      </dgm:spPr>
      <dgm:t>
        <a:bodyPr/>
        <a:lstStyle/>
        <a:p>
          <a:endParaRPr lang="en-US"/>
        </a:p>
      </dgm:t>
    </dgm:pt>
    <dgm:pt modelId="{BE6B2CCF-B717-4C6F-9115-44EF0ECE6018}" type="pres">
      <dgm:prSet presAssocID="{B633A646-2062-4841-AF18-847B074C6716}" presName="iconRect" presStyleLbl="node1" presStyleIdx="0" presStyleCnt="9" custScaleX="75132" custScaleY="75132"/>
      <dgm:spPr>
        <a:blipFill rotWithShape="1">
          <a:blip xmlns:r="http://schemas.openxmlformats.org/officeDocument/2006/relationships" r:embed="rId1"/>
          <a:stretch>
            <a:fillRect/>
          </a:stretch>
        </a:blipFill>
      </dgm:spPr>
      <dgm:t>
        <a:bodyPr/>
        <a:lstStyle/>
        <a:p>
          <a:endParaRPr lang="en-US"/>
        </a:p>
      </dgm:t>
      <dgm:extLst/>
    </dgm:pt>
    <dgm:pt modelId="{95420642-092B-41B9-94FA-E0EC36F9AF7E}" type="pres">
      <dgm:prSet presAssocID="{B633A646-2062-4841-AF18-847B074C6716}" presName="spaceRect" presStyleCnt="0"/>
      <dgm:spPr/>
      <dgm:t>
        <a:bodyPr/>
        <a:lstStyle/>
        <a:p>
          <a:endParaRPr lang="en-US"/>
        </a:p>
      </dgm:t>
    </dgm:pt>
    <dgm:pt modelId="{C95AF6F0-F4DA-48FE-85EB-61ADFB42AA13}" type="pres">
      <dgm:prSet presAssocID="{B633A646-2062-4841-AF18-847B074C6716}" presName="parTx" presStyleLbl="revTx" presStyleIdx="0" presStyleCnt="9">
        <dgm:presLayoutVars>
          <dgm:chMax val="0"/>
          <dgm:chPref val="0"/>
        </dgm:presLayoutVars>
      </dgm:prSet>
      <dgm:spPr/>
      <dgm:t>
        <a:bodyPr/>
        <a:lstStyle/>
        <a:p>
          <a:endParaRPr lang="en-US"/>
        </a:p>
      </dgm:t>
    </dgm:pt>
    <dgm:pt modelId="{51DD96AA-8DD7-4B07-A561-5C9B41ACFA3C}" type="pres">
      <dgm:prSet presAssocID="{1397C75F-5FD8-4120-9A24-A246D042942B}" presName="sibTrans" presStyleCnt="0"/>
      <dgm:spPr/>
      <dgm:t>
        <a:bodyPr/>
        <a:lstStyle/>
        <a:p>
          <a:endParaRPr lang="en-US"/>
        </a:p>
      </dgm:t>
    </dgm:pt>
    <dgm:pt modelId="{44109BD1-23A3-4CEB-B243-27D8B078B23A}" type="pres">
      <dgm:prSet presAssocID="{FC3CBDDC-FA9D-4CAF-B5F8-C41C721C468B}" presName="compNode" presStyleCnt="0"/>
      <dgm:spPr/>
      <dgm:t>
        <a:bodyPr/>
        <a:lstStyle/>
        <a:p>
          <a:endParaRPr lang="en-US"/>
        </a:p>
      </dgm:t>
    </dgm:pt>
    <dgm:pt modelId="{7E7E20B7-60AD-4771-AA81-BAE3A99AC143}" type="pres">
      <dgm:prSet presAssocID="{FC3CBDDC-FA9D-4CAF-B5F8-C41C721C468B}" presName="bgRect" presStyleLbl="bgShp" presStyleIdx="1" presStyleCnt="9"/>
      <dgm:spPr/>
      <dgm:t>
        <a:bodyPr/>
        <a:lstStyle/>
        <a:p>
          <a:endParaRPr lang="en-US"/>
        </a:p>
      </dgm:t>
    </dgm:pt>
    <dgm:pt modelId="{E8D4F73A-2B24-40BE-AEC4-8D682DFCA831}" type="pres">
      <dgm:prSet presAssocID="{FC3CBDDC-FA9D-4CAF-B5F8-C41C721C468B}" presName="iconRect" presStyleLbl="node1" presStyleIdx="1" presStyleCnt="9"/>
      <dgm:spPr>
        <a:solidFill>
          <a:schemeClr val="tx1"/>
        </a:solidFill>
      </dgm:spPr>
      <dgm:t>
        <a:bodyPr/>
        <a:lstStyle/>
        <a:p>
          <a:endParaRPr lang="en-US"/>
        </a:p>
      </dgm:t>
    </dgm:pt>
    <dgm:pt modelId="{6A001572-5ABB-4A52-94A7-E009452D0511}" type="pres">
      <dgm:prSet presAssocID="{FC3CBDDC-FA9D-4CAF-B5F8-C41C721C468B}" presName="spaceRect" presStyleCnt="0"/>
      <dgm:spPr/>
      <dgm:t>
        <a:bodyPr/>
        <a:lstStyle/>
        <a:p>
          <a:endParaRPr lang="en-US"/>
        </a:p>
      </dgm:t>
    </dgm:pt>
    <dgm:pt modelId="{90D8A77F-E1BA-4ECC-A5E2-79C1BA76AAAE}" type="pres">
      <dgm:prSet presAssocID="{FC3CBDDC-FA9D-4CAF-B5F8-C41C721C468B}" presName="parTx" presStyleLbl="revTx" presStyleIdx="1" presStyleCnt="9">
        <dgm:presLayoutVars>
          <dgm:chMax val="0"/>
          <dgm:chPref val="0"/>
        </dgm:presLayoutVars>
      </dgm:prSet>
      <dgm:spPr/>
      <dgm:t>
        <a:bodyPr/>
        <a:lstStyle/>
        <a:p>
          <a:endParaRPr lang="en-US"/>
        </a:p>
      </dgm:t>
    </dgm:pt>
    <dgm:pt modelId="{F60EF9D9-4204-4C6C-9904-2DA0542A6B4B}" type="pres">
      <dgm:prSet presAssocID="{402E551D-FC36-4331-8E7C-D5F1CEF7C3A0}" presName="sibTrans" presStyleCnt="0"/>
      <dgm:spPr/>
      <dgm:t>
        <a:bodyPr/>
        <a:lstStyle/>
        <a:p>
          <a:endParaRPr lang="en-US"/>
        </a:p>
      </dgm:t>
    </dgm:pt>
    <dgm:pt modelId="{EA9F80DC-8957-4F59-B1EE-447B8D29C0EC}" type="pres">
      <dgm:prSet presAssocID="{9DB8867D-DE23-4037-8111-27189D72D57F}" presName="compNode" presStyleCnt="0"/>
      <dgm:spPr/>
      <dgm:t>
        <a:bodyPr/>
        <a:lstStyle/>
        <a:p>
          <a:endParaRPr lang="en-US"/>
        </a:p>
      </dgm:t>
    </dgm:pt>
    <dgm:pt modelId="{A9DCFF09-A43D-452C-AF9C-438D856702D2}" type="pres">
      <dgm:prSet presAssocID="{9DB8867D-DE23-4037-8111-27189D72D57F}" presName="bgRect" presStyleLbl="bgShp" presStyleIdx="2" presStyleCnt="9"/>
      <dgm:spPr>
        <a:blipFill rotWithShape="0">
          <a:blip xmlns:r="http://schemas.openxmlformats.org/officeDocument/2006/relationships" r:embed="rId2"/>
          <a:stretch>
            <a:fillRect/>
          </a:stretch>
        </a:blipFill>
      </dgm:spPr>
      <dgm:t>
        <a:bodyPr/>
        <a:lstStyle/>
        <a:p>
          <a:endParaRPr lang="en-US"/>
        </a:p>
      </dgm:t>
    </dgm:pt>
    <dgm:pt modelId="{2B4C1502-030C-41C0-BB88-9987BDC6EBAC}" type="pres">
      <dgm:prSet presAssocID="{9DB8867D-DE23-4037-8111-27189D72D57F}" presName="iconRect" presStyleLbl="node1" presStyleIdx="2" presStyleCnt="9"/>
      <dgm:spPr>
        <a:solidFill>
          <a:schemeClr val="tx1"/>
        </a:solidFill>
      </dgm:spPr>
      <dgm:t>
        <a:bodyPr/>
        <a:lstStyle/>
        <a:p>
          <a:endParaRPr lang="en-US"/>
        </a:p>
      </dgm:t>
    </dgm:pt>
    <dgm:pt modelId="{10C6B355-DDEB-4D8A-87DD-F98235970A5F}" type="pres">
      <dgm:prSet presAssocID="{9DB8867D-DE23-4037-8111-27189D72D57F}" presName="spaceRect" presStyleCnt="0"/>
      <dgm:spPr/>
      <dgm:t>
        <a:bodyPr/>
        <a:lstStyle/>
        <a:p>
          <a:endParaRPr lang="en-US"/>
        </a:p>
      </dgm:t>
    </dgm:pt>
    <dgm:pt modelId="{44674C94-A5BD-4A50-AE2E-7FC3855B983A}" type="pres">
      <dgm:prSet presAssocID="{9DB8867D-DE23-4037-8111-27189D72D57F}" presName="parTx" presStyleLbl="revTx" presStyleIdx="2" presStyleCnt="9">
        <dgm:presLayoutVars>
          <dgm:chMax val="0"/>
          <dgm:chPref val="0"/>
        </dgm:presLayoutVars>
      </dgm:prSet>
      <dgm:spPr/>
      <dgm:t>
        <a:bodyPr/>
        <a:lstStyle/>
        <a:p>
          <a:endParaRPr lang="en-US"/>
        </a:p>
      </dgm:t>
    </dgm:pt>
    <dgm:pt modelId="{74E3CFE8-A34F-413F-BCFC-DCF93C10BC36}" type="pres">
      <dgm:prSet presAssocID="{10C00F82-B463-4017-8B0C-CCD9E823C30D}" presName="sibTrans" presStyleCnt="0"/>
      <dgm:spPr/>
      <dgm:t>
        <a:bodyPr/>
        <a:lstStyle/>
        <a:p>
          <a:endParaRPr lang="en-US"/>
        </a:p>
      </dgm:t>
    </dgm:pt>
    <dgm:pt modelId="{D6FF2E69-7717-47E8-8BF4-25D83EBCBA9D}" type="pres">
      <dgm:prSet presAssocID="{0AB28DB9-FE89-49B2-B2DC-23A88646ABD0}" presName="compNode" presStyleCnt="0"/>
      <dgm:spPr/>
    </dgm:pt>
    <dgm:pt modelId="{EF22F5EF-8AC8-4C31-AC90-2C6B2372AEDC}" type="pres">
      <dgm:prSet presAssocID="{0AB28DB9-FE89-49B2-B2DC-23A88646ABD0}" presName="bgRect" presStyleLbl="bgShp" presStyleIdx="3" presStyleCnt="9"/>
      <dgm:spPr/>
    </dgm:pt>
    <dgm:pt modelId="{305DB409-6556-4013-BAB7-B1CCD19F4D4B}" type="pres">
      <dgm:prSet presAssocID="{0AB28DB9-FE89-49B2-B2DC-23A88646ABD0}" presName="iconRect" presStyleLbl="node1" presStyleIdx="3" presStyleCnt="9"/>
      <dgm:spPr>
        <a:solidFill>
          <a:schemeClr val="tx1"/>
        </a:solidFill>
      </dgm:spPr>
      <dgm:t>
        <a:bodyPr/>
        <a:lstStyle/>
        <a:p>
          <a:endParaRPr lang="en-US"/>
        </a:p>
      </dgm:t>
    </dgm:pt>
    <dgm:pt modelId="{DA246C54-452A-4346-A0F0-02ECB3C4FE38}" type="pres">
      <dgm:prSet presAssocID="{0AB28DB9-FE89-49B2-B2DC-23A88646ABD0}" presName="spaceRect" presStyleCnt="0"/>
      <dgm:spPr/>
    </dgm:pt>
    <dgm:pt modelId="{B9DDC497-78E2-4553-AF7A-3D0B686C8594}" type="pres">
      <dgm:prSet presAssocID="{0AB28DB9-FE89-49B2-B2DC-23A88646ABD0}" presName="parTx" presStyleLbl="revTx" presStyleIdx="3" presStyleCnt="9">
        <dgm:presLayoutVars>
          <dgm:chMax val="0"/>
          <dgm:chPref val="0"/>
        </dgm:presLayoutVars>
      </dgm:prSet>
      <dgm:spPr/>
      <dgm:t>
        <a:bodyPr/>
        <a:lstStyle/>
        <a:p>
          <a:endParaRPr lang="en-US"/>
        </a:p>
      </dgm:t>
    </dgm:pt>
    <dgm:pt modelId="{6DCE2703-E9FD-470E-B31A-719E2016075F}" type="pres">
      <dgm:prSet presAssocID="{9F773C61-A734-485A-8250-7068C95D0E8F}" presName="sibTrans" presStyleCnt="0"/>
      <dgm:spPr/>
    </dgm:pt>
    <dgm:pt modelId="{1404EEAA-4582-48D9-8D0D-DD5BE683D19D}" type="pres">
      <dgm:prSet presAssocID="{493CEBB1-A24D-4363-8BEF-8E50C0FFA08C}" presName="compNode" presStyleCnt="0"/>
      <dgm:spPr/>
    </dgm:pt>
    <dgm:pt modelId="{2F15BFB4-779D-4458-B927-E7F381774870}" type="pres">
      <dgm:prSet presAssocID="{493CEBB1-A24D-4363-8BEF-8E50C0FFA08C}" presName="bgRect" presStyleLbl="bgShp" presStyleIdx="4" presStyleCnt="9"/>
      <dgm:spPr/>
    </dgm:pt>
    <dgm:pt modelId="{69807B28-CEC8-4DF6-912E-9EC79F0C540F}" type="pres">
      <dgm:prSet presAssocID="{493CEBB1-A24D-4363-8BEF-8E50C0FFA08C}" presName="iconRect" presStyleLbl="node1" presStyleIdx="4" presStyleCnt="9"/>
      <dgm:spPr>
        <a:solidFill>
          <a:schemeClr val="tx1"/>
        </a:solidFill>
      </dgm:spPr>
      <dgm:t>
        <a:bodyPr/>
        <a:lstStyle/>
        <a:p>
          <a:endParaRPr lang="en-US"/>
        </a:p>
      </dgm:t>
    </dgm:pt>
    <dgm:pt modelId="{A442970B-34AE-40CC-996A-3A0463E1A8C9}" type="pres">
      <dgm:prSet presAssocID="{493CEBB1-A24D-4363-8BEF-8E50C0FFA08C}" presName="spaceRect" presStyleCnt="0"/>
      <dgm:spPr/>
    </dgm:pt>
    <dgm:pt modelId="{F9C58D74-1F4F-48F5-BCF8-BBBB30291979}" type="pres">
      <dgm:prSet presAssocID="{493CEBB1-A24D-4363-8BEF-8E50C0FFA08C}" presName="parTx" presStyleLbl="revTx" presStyleIdx="4" presStyleCnt="9">
        <dgm:presLayoutVars>
          <dgm:chMax val="0"/>
          <dgm:chPref val="0"/>
        </dgm:presLayoutVars>
      </dgm:prSet>
      <dgm:spPr/>
      <dgm:t>
        <a:bodyPr/>
        <a:lstStyle/>
        <a:p>
          <a:endParaRPr lang="en-US"/>
        </a:p>
      </dgm:t>
    </dgm:pt>
    <dgm:pt modelId="{F55C5841-E92B-4C36-A7A0-BB5B4BE6EBF2}" type="pres">
      <dgm:prSet presAssocID="{8DB17DA4-017E-4C2E-B7CE-8B69B662BA0F}" presName="sibTrans" presStyleCnt="0"/>
      <dgm:spPr/>
    </dgm:pt>
    <dgm:pt modelId="{5810B327-52F5-4754-8FBD-6CC1C88C0143}" type="pres">
      <dgm:prSet presAssocID="{5615BCA6-2970-4069-97C3-A93A4158ABA6}" presName="compNode" presStyleCnt="0"/>
      <dgm:spPr/>
      <dgm:t>
        <a:bodyPr/>
        <a:lstStyle/>
        <a:p>
          <a:endParaRPr lang="en-US"/>
        </a:p>
      </dgm:t>
    </dgm:pt>
    <dgm:pt modelId="{1BAAB249-F874-46C9-A7AC-39C75149631F}" type="pres">
      <dgm:prSet presAssocID="{5615BCA6-2970-4069-97C3-A93A4158ABA6}" presName="bgRect" presStyleLbl="bgShp" presStyleIdx="5" presStyleCnt="9"/>
      <dgm:spPr/>
      <dgm:t>
        <a:bodyPr/>
        <a:lstStyle/>
        <a:p>
          <a:endParaRPr lang="en-US"/>
        </a:p>
      </dgm:t>
    </dgm:pt>
    <dgm:pt modelId="{A35CEC3A-0352-4137-87E4-CB7B4039F4EC}" type="pres">
      <dgm:prSet presAssocID="{5615BCA6-2970-4069-97C3-A93A4158ABA6}" presName="iconRect" presStyleLbl="node1" presStyleIdx="5" presStyleCnt="9"/>
      <dgm:spPr>
        <a:solidFill>
          <a:schemeClr val="tx1"/>
        </a:solidFill>
      </dgm:spPr>
      <dgm:t>
        <a:bodyPr/>
        <a:lstStyle/>
        <a:p>
          <a:endParaRPr lang="en-US"/>
        </a:p>
      </dgm:t>
    </dgm:pt>
    <dgm:pt modelId="{C297A8D4-01BC-4B8F-8959-CBBACBBBC508}" type="pres">
      <dgm:prSet presAssocID="{5615BCA6-2970-4069-97C3-A93A4158ABA6}" presName="spaceRect" presStyleCnt="0"/>
      <dgm:spPr/>
      <dgm:t>
        <a:bodyPr/>
        <a:lstStyle/>
        <a:p>
          <a:endParaRPr lang="en-US"/>
        </a:p>
      </dgm:t>
    </dgm:pt>
    <dgm:pt modelId="{C2EBDB62-28F3-4479-ACD1-E0DEA9B0D490}" type="pres">
      <dgm:prSet presAssocID="{5615BCA6-2970-4069-97C3-A93A4158ABA6}" presName="parTx" presStyleLbl="revTx" presStyleIdx="5" presStyleCnt="9">
        <dgm:presLayoutVars>
          <dgm:chMax val="0"/>
          <dgm:chPref val="0"/>
        </dgm:presLayoutVars>
      </dgm:prSet>
      <dgm:spPr/>
      <dgm:t>
        <a:bodyPr/>
        <a:lstStyle/>
        <a:p>
          <a:endParaRPr lang="en-US"/>
        </a:p>
      </dgm:t>
    </dgm:pt>
    <dgm:pt modelId="{26E96DED-4F90-4A63-8B1B-32D3E77C75E8}" type="pres">
      <dgm:prSet presAssocID="{4789AB22-39A3-409E-BE45-067E4594CB44}" presName="sibTrans" presStyleCnt="0"/>
      <dgm:spPr/>
      <dgm:t>
        <a:bodyPr/>
        <a:lstStyle/>
        <a:p>
          <a:endParaRPr lang="en-US"/>
        </a:p>
      </dgm:t>
    </dgm:pt>
    <dgm:pt modelId="{39D3E6B4-D5A4-4C3F-AE3F-874E94BDFFC8}" type="pres">
      <dgm:prSet presAssocID="{85B2B821-5FBF-40DB-9F11-3E581C18C999}" presName="compNode" presStyleCnt="0"/>
      <dgm:spPr/>
      <dgm:t>
        <a:bodyPr/>
        <a:lstStyle/>
        <a:p>
          <a:endParaRPr lang="en-US"/>
        </a:p>
      </dgm:t>
    </dgm:pt>
    <dgm:pt modelId="{BB1A4B29-037A-418C-A318-C7A83F4DA418}" type="pres">
      <dgm:prSet presAssocID="{85B2B821-5FBF-40DB-9F11-3E581C18C999}" presName="bgRect" presStyleLbl="bgShp" presStyleIdx="6" presStyleCnt="9"/>
      <dgm:spPr/>
      <dgm:t>
        <a:bodyPr/>
        <a:lstStyle/>
        <a:p>
          <a:endParaRPr lang="en-US"/>
        </a:p>
      </dgm:t>
    </dgm:pt>
    <dgm:pt modelId="{93546194-B835-49E0-800F-C323989E92EA}" type="pres">
      <dgm:prSet presAssocID="{85B2B821-5FBF-40DB-9F11-3E581C18C999}" presName="iconRect" presStyleLbl="node1" presStyleIdx="6" presStyleCnt="9"/>
      <dgm:spPr>
        <a:solidFill>
          <a:schemeClr val="tx1"/>
        </a:solidFill>
      </dgm:spPr>
      <dgm:t>
        <a:bodyPr/>
        <a:lstStyle/>
        <a:p>
          <a:endParaRPr lang="en-US"/>
        </a:p>
      </dgm:t>
    </dgm:pt>
    <dgm:pt modelId="{B0AF774F-4DE1-4CDD-9372-B6B4E69D8FC1}" type="pres">
      <dgm:prSet presAssocID="{85B2B821-5FBF-40DB-9F11-3E581C18C999}" presName="spaceRect" presStyleCnt="0"/>
      <dgm:spPr/>
      <dgm:t>
        <a:bodyPr/>
        <a:lstStyle/>
        <a:p>
          <a:endParaRPr lang="en-US"/>
        </a:p>
      </dgm:t>
    </dgm:pt>
    <dgm:pt modelId="{2EC9C4C1-1176-477B-9F60-7363408F8961}" type="pres">
      <dgm:prSet presAssocID="{85B2B821-5FBF-40DB-9F11-3E581C18C999}" presName="parTx" presStyleLbl="revTx" presStyleIdx="6" presStyleCnt="9">
        <dgm:presLayoutVars>
          <dgm:chMax val="0"/>
          <dgm:chPref val="0"/>
        </dgm:presLayoutVars>
      </dgm:prSet>
      <dgm:spPr/>
      <dgm:t>
        <a:bodyPr/>
        <a:lstStyle/>
        <a:p>
          <a:endParaRPr lang="en-US"/>
        </a:p>
      </dgm:t>
    </dgm:pt>
    <dgm:pt modelId="{BDA8BD3B-3207-42A0-9546-5C3DBC94BAC0}" type="pres">
      <dgm:prSet presAssocID="{50244C82-0C6E-4C1C-908E-B613B38C0089}" presName="sibTrans" presStyleCnt="0"/>
      <dgm:spPr/>
      <dgm:t>
        <a:bodyPr/>
        <a:lstStyle/>
        <a:p>
          <a:endParaRPr lang="en-US"/>
        </a:p>
      </dgm:t>
    </dgm:pt>
    <dgm:pt modelId="{8EE9E766-81E2-4DD3-8F43-57AA2FE5E549}" type="pres">
      <dgm:prSet presAssocID="{47B79867-E5A3-4B13-9F62-932AB289DD6C}" presName="compNode" presStyleCnt="0"/>
      <dgm:spPr/>
      <dgm:t>
        <a:bodyPr/>
        <a:lstStyle/>
        <a:p>
          <a:endParaRPr lang="en-US"/>
        </a:p>
      </dgm:t>
    </dgm:pt>
    <dgm:pt modelId="{EBC4F069-BB22-420F-88DF-08BF6ADC9C04}" type="pres">
      <dgm:prSet presAssocID="{47B79867-E5A3-4B13-9F62-932AB289DD6C}" presName="bgRect" presStyleLbl="bgShp" presStyleIdx="7" presStyleCnt="9"/>
      <dgm:spPr/>
      <dgm:t>
        <a:bodyPr/>
        <a:lstStyle/>
        <a:p>
          <a:endParaRPr lang="en-US"/>
        </a:p>
      </dgm:t>
    </dgm:pt>
    <dgm:pt modelId="{B06AD205-E5AF-4600-9096-53A1B727358B}" type="pres">
      <dgm:prSet presAssocID="{47B79867-E5A3-4B13-9F62-932AB289DD6C}" presName="iconRect" presStyleLbl="node1" presStyleIdx="7" presStyleCnt="9"/>
      <dgm:spPr>
        <a:solidFill>
          <a:schemeClr val="tx1"/>
        </a:solidFill>
      </dgm:spPr>
      <dgm:t>
        <a:bodyPr/>
        <a:lstStyle/>
        <a:p>
          <a:endParaRPr lang="en-US"/>
        </a:p>
      </dgm:t>
    </dgm:pt>
    <dgm:pt modelId="{B12CDB13-84F1-4FAA-B52F-7ED3D03FED73}" type="pres">
      <dgm:prSet presAssocID="{47B79867-E5A3-4B13-9F62-932AB289DD6C}" presName="spaceRect" presStyleCnt="0"/>
      <dgm:spPr/>
      <dgm:t>
        <a:bodyPr/>
        <a:lstStyle/>
        <a:p>
          <a:endParaRPr lang="en-US"/>
        </a:p>
      </dgm:t>
    </dgm:pt>
    <dgm:pt modelId="{961C944E-B2FA-4D5E-A9B6-4E20FC55AF29}" type="pres">
      <dgm:prSet presAssocID="{47B79867-E5A3-4B13-9F62-932AB289DD6C}" presName="parTx" presStyleLbl="revTx" presStyleIdx="7" presStyleCnt="9">
        <dgm:presLayoutVars>
          <dgm:chMax val="0"/>
          <dgm:chPref val="0"/>
        </dgm:presLayoutVars>
      </dgm:prSet>
      <dgm:spPr/>
      <dgm:t>
        <a:bodyPr/>
        <a:lstStyle/>
        <a:p>
          <a:endParaRPr lang="en-US"/>
        </a:p>
      </dgm:t>
    </dgm:pt>
    <dgm:pt modelId="{78F547F3-8581-4B8B-99C3-92C0E77502F5}" type="pres">
      <dgm:prSet presAssocID="{1708A1C3-8174-4C0C-A38C-90737C88048E}" presName="sibTrans" presStyleCnt="0"/>
      <dgm:spPr/>
      <dgm:t>
        <a:bodyPr/>
        <a:lstStyle/>
        <a:p>
          <a:endParaRPr lang="en-US"/>
        </a:p>
      </dgm:t>
    </dgm:pt>
    <dgm:pt modelId="{9887B295-B446-4B8E-AEA4-76754DE9DD89}" type="pres">
      <dgm:prSet presAssocID="{C6D21269-399B-4BA2-8621-C7B9DA1E1B8F}" presName="compNode" presStyleCnt="0"/>
      <dgm:spPr/>
      <dgm:t>
        <a:bodyPr/>
        <a:lstStyle/>
        <a:p>
          <a:endParaRPr lang="en-US"/>
        </a:p>
      </dgm:t>
    </dgm:pt>
    <dgm:pt modelId="{436A8B1C-2D30-44BB-9150-7099503C8960}" type="pres">
      <dgm:prSet presAssocID="{C6D21269-399B-4BA2-8621-C7B9DA1E1B8F}" presName="bgRect" presStyleLbl="bgShp" presStyleIdx="8" presStyleCnt="9"/>
      <dgm:spPr>
        <a:xfrm>
          <a:off x="0" y="3519456"/>
          <a:ext cx="5607050" cy="1407541"/>
        </a:xfrm>
        <a:prstGeom prst="rect">
          <a:avLst/>
        </a:prstGeom>
      </dgm:spPr>
      <dgm:t>
        <a:bodyPr/>
        <a:lstStyle/>
        <a:p>
          <a:endParaRPr lang="en-US"/>
        </a:p>
      </dgm:t>
    </dgm:pt>
    <dgm:pt modelId="{1A8B8B62-3037-4506-89D7-28710774070B}" type="pres">
      <dgm:prSet presAssocID="{C6D21269-399B-4BA2-8621-C7B9DA1E1B8F}" presName="iconRect" presStyleLbl="node1" presStyleIdx="8" presStyleCnt="9" custScaleX="68302" custScaleY="68302" custLinFactNeighborX="10242"/>
      <dgm:spPr>
        <a:blipFill rotWithShape="1">
          <a:blip xmlns:r="http://schemas.openxmlformats.org/officeDocument/2006/relationships" r:embed="rId1"/>
          <a:stretch>
            <a:fillRect/>
          </a:stretch>
        </a:blipFill>
      </dgm:spPr>
      <dgm:t>
        <a:bodyPr/>
        <a:lstStyle/>
        <a:p>
          <a:endParaRPr lang="en-US"/>
        </a:p>
      </dgm:t>
      <dgm:extLst/>
    </dgm:pt>
    <dgm:pt modelId="{2FFC6342-A780-4396-8FAC-8E7FAE77A6E2}" type="pres">
      <dgm:prSet presAssocID="{C6D21269-399B-4BA2-8621-C7B9DA1E1B8F}" presName="spaceRect" presStyleCnt="0"/>
      <dgm:spPr/>
      <dgm:t>
        <a:bodyPr/>
        <a:lstStyle/>
        <a:p>
          <a:endParaRPr lang="en-US"/>
        </a:p>
      </dgm:t>
    </dgm:pt>
    <dgm:pt modelId="{D5847293-6F0A-4807-B203-585610F4F535}" type="pres">
      <dgm:prSet presAssocID="{C6D21269-399B-4BA2-8621-C7B9DA1E1B8F}" presName="parTx" presStyleLbl="revTx" presStyleIdx="8" presStyleCnt="9">
        <dgm:presLayoutVars>
          <dgm:chMax val="0"/>
          <dgm:chPref val="0"/>
        </dgm:presLayoutVars>
      </dgm:prSet>
      <dgm:spPr/>
      <dgm:t>
        <a:bodyPr/>
        <a:lstStyle/>
        <a:p>
          <a:endParaRPr lang="en-US"/>
        </a:p>
      </dgm:t>
    </dgm:pt>
  </dgm:ptLst>
  <dgm:cxnLst>
    <dgm:cxn modelId="{9ABF4026-85D6-46E0-BA41-F2073A34CA8E}" type="presOf" srcId="{9DB8867D-DE23-4037-8111-27189D72D57F}" destId="{44674C94-A5BD-4A50-AE2E-7FC3855B983A}" srcOrd="0" destOrd="0" presId="urn:microsoft.com/office/officeart/2018/2/layout/IconVerticalSolidList"/>
    <dgm:cxn modelId="{48FEB929-B439-4B0F-A7A7-C43626C81023}" srcId="{E1B432F4-5FDB-4518-9272-2F3934AC6AA2}" destId="{493CEBB1-A24D-4363-8BEF-8E50C0FFA08C}" srcOrd="4" destOrd="0" parTransId="{48AE026F-B4AC-4181-8638-C94A1F781FAD}" sibTransId="{8DB17DA4-017E-4C2E-B7CE-8B69B662BA0F}"/>
    <dgm:cxn modelId="{EA7FDC47-7C99-4C13-9FEC-6374D1ADB4E5}" type="presOf" srcId="{0AB28DB9-FE89-49B2-B2DC-23A88646ABD0}" destId="{B9DDC497-78E2-4553-AF7A-3D0B686C8594}" srcOrd="0" destOrd="0" presId="urn:microsoft.com/office/officeart/2018/2/layout/IconVerticalSolidList"/>
    <dgm:cxn modelId="{8CA6957C-1DC8-44B1-9403-B093133DFB16}" srcId="{E1B432F4-5FDB-4518-9272-2F3934AC6AA2}" destId="{85B2B821-5FBF-40DB-9F11-3E581C18C999}" srcOrd="6" destOrd="0" parTransId="{A6975AB2-5BA9-4B87-94E7-20A8F27E9D20}" sibTransId="{50244C82-0C6E-4C1C-908E-B613B38C0089}"/>
    <dgm:cxn modelId="{F6ED5C26-AA14-4946-A710-54555CDE273A}" type="presOf" srcId="{85B2B821-5FBF-40DB-9F11-3E581C18C999}" destId="{2EC9C4C1-1176-477B-9F60-7363408F8961}" srcOrd="0" destOrd="0" presId="urn:microsoft.com/office/officeart/2018/2/layout/IconVerticalSolidList"/>
    <dgm:cxn modelId="{21584DD9-ED0B-4DC5-AE8C-0821F4275698}" type="presOf" srcId="{FC3CBDDC-FA9D-4CAF-B5F8-C41C721C468B}" destId="{90D8A77F-E1BA-4ECC-A5E2-79C1BA76AAAE}" srcOrd="0" destOrd="0" presId="urn:microsoft.com/office/officeart/2018/2/layout/IconVerticalSolidList"/>
    <dgm:cxn modelId="{944ABB28-0B7D-40F0-8726-3385D62BD567}" type="presOf" srcId="{B633A646-2062-4841-AF18-847B074C6716}" destId="{C95AF6F0-F4DA-48FE-85EB-61ADFB42AA13}" srcOrd="0" destOrd="0" presId="urn:microsoft.com/office/officeart/2018/2/layout/IconVerticalSolidList"/>
    <dgm:cxn modelId="{CDE601DE-B851-4871-BC71-32DB415AD07E}" srcId="{E1B432F4-5FDB-4518-9272-2F3934AC6AA2}" destId="{0AB28DB9-FE89-49B2-B2DC-23A88646ABD0}" srcOrd="3" destOrd="0" parTransId="{AF71E2D7-D8C5-4C14-B14D-F99E5E38576D}" sibTransId="{9F773C61-A734-485A-8250-7068C95D0E8F}"/>
    <dgm:cxn modelId="{6EC84ABA-76E0-41BC-982C-ED48631448A7}" srcId="{E1B432F4-5FDB-4518-9272-2F3934AC6AA2}" destId="{5615BCA6-2970-4069-97C3-A93A4158ABA6}" srcOrd="5" destOrd="0" parTransId="{6280E774-E060-4B9E-969D-6FB4591DE56D}" sibTransId="{4789AB22-39A3-409E-BE45-067E4594CB44}"/>
    <dgm:cxn modelId="{56ADA02B-9055-4F39-B74D-2D556F11DDB6}" srcId="{E1B432F4-5FDB-4518-9272-2F3934AC6AA2}" destId="{B633A646-2062-4841-AF18-847B074C6716}" srcOrd="0" destOrd="0" parTransId="{DB4A5689-BD48-4D3D-8017-D1E3C49B0DDB}" sibTransId="{1397C75F-5FD8-4120-9A24-A246D042942B}"/>
    <dgm:cxn modelId="{9122A4F1-15F6-4710-A8A1-D4E79EBD2A44}" srcId="{E1B432F4-5FDB-4518-9272-2F3934AC6AA2}" destId="{FC3CBDDC-FA9D-4CAF-B5F8-C41C721C468B}" srcOrd="1" destOrd="0" parTransId="{843C8928-03EF-4F40-919E-2914C9FB759B}" sibTransId="{402E551D-FC36-4331-8E7C-D5F1CEF7C3A0}"/>
    <dgm:cxn modelId="{282E4C31-D2E4-4F2E-B7E4-7F072B61355B}" type="presOf" srcId="{E1B432F4-5FDB-4518-9272-2F3934AC6AA2}" destId="{D40A0249-41A7-44A6-A657-361E8C18FD42}" srcOrd="0" destOrd="0" presId="urn:microsoft.com/office/officeart/2018/2/layout/IconVerticalSolidList"/>
    <dgm:cxn modelId="{C8095159-170D-4D6D-A85B-4E46BFC9762F}" srcId="{E1B432F4-5FDB-4518-9272-2F3934AC6AA2}" destId="{9DB8867D-DE23-4037-8111-27189D72D57F}" srcOrd="2" destOrd="0" parTransId="{36B47D8C-D73A-4CBE-893E-8CEC0967552E}" sibTransId="{10C00F82-B463-4017-8B0C-CCD9E823C30D}"/>
    <dgm:cxn modelId="{C58FABA8-AE5F-49AA-9E76-357AFF58E0EB}" type="presOf" srcId="{493CEBB1-A24D-4363-8BEF-8E50C0FFA08C}" destId="{F9C58D74-1F4F-48F5-BCF8-BBBB30291979}" srcOrd="0" destOrd="0" presId="urn:microsoft.com/office/officeart/2018/2/layout/IconVerticalSolidList"/>
    <dgm:cxn modelId="{0F0438E4-D0CA-47DC-8484-BFD8CF753812}" type="presOf" srcId="{C6D21269-399B-4BA2-8621-C7B9DA1E1B8F}" destId="{D5847293-6F0A-4807-B203-585610F4F535}" srcOrd="0" destOrd="0" presId="urn:microsoft.com/office/officeart/2018/2/layout/IconVerticalSolidList"/>
    <dgm:cxn modelId="{7FBEF6EE-70A1-4364-BC21-F64072123ED3}" srcId="{E1B432F4-5FDB-4518-9272-2F3934AC6AA2}" destId="{47B79867-E5A3-4B13-9F62-932AB289DD6C}" srcOrd="7" destOrd="0" parTransId="{480C6352-9F9C-4189-9730-8FE21459BD32}" sibTransId="{1708A1C3-8174-4C0C-A38C-90737C88048E}"/>
    <dgm:cxn modelId="{AAACC984-EB88-4047-87FE-0A6D8E106D08}" type="presOf" srcId="{5615BCA6-2970-4069-97C3-A93A4158ABA6}" destId="{C2EBDB62-28F3-4479-ACD1-E0DEA9B0D490}" srcOrd="0" destOrd="0" presId="urn:microsoft.com/office/officeart/2018/2/layout/IconVerticalSolidList"/>
    <dgm:cxn modelId="{E4AD895B-72A4-4A6B-A7F4-C77A53EC51BC}" srcId="{E1B432F4-5FDB-4518-9272-2F3934AC6AA2}" destId="{C6D21269-399B-4BA2-8621-C7B9DA1E1B8F}" srcOrd="8" destOrd="0" parTransId="{AA3929B3-1058-4240-AD5D-9518D4976567}" sibTransId="{C79B0F2C-DDB4-44EB-89F7-717146B88B10}"/>
    <dgm:cxn modelId="{835C82CE-ED7D-4BFC-A449-FB4023743E7D}" type="presOf" srcId="{47B79867-E5A3-4B13-9F62-932AB289DD6C}" destId="{961C944E-B2FA-4D5E-A9B6-4E20FC55AF29}" srcOrd="0" destOrd="0" presId="urn:microsoft.com/office/officeart/2018/2/layout/IconVerticalSolidList"/>
    <dgm:cxn modelId="{07CEADA1-F123-4E4C-9E9E-EDC53C6A9D42}" type="presParOf" srcId="{D40A0249-41A7-44A6-A657-361E8C18FD42}" destId="{7D1F47A2-8F6C-4C7F-B3B3-2100C986DE32}" srcOrd="0" destOrd="0" presId="urn:microsoft.com/office/officeart/2018/2/layout/IconVerticalSolidList"/>
    <dgm:cxn modelId="{F2FB5DCA-E48C-4F18-9E21-40A8BA4E97C5}" type="presParOf" srcId="{7D1F47A2-8F6C-4C7F-B3B3-2100C986DE32}" destId="{EC4D957C-BFAC-446D-9573-48333BEC34E6}" srcOrd="0" destOrd="0" presId="urn:microsoft.com/office/officeart/2018/2/layout/IconVerticalSolidList"/>
    <dgm:cxn modelId="{A830D3AF-7E56-4163-A545-B5B0E5253A32}" type="presParOf" srcId="{7D1F47A2-8F6C-4C7F-B3B3-2100C986DE32}" destId="{BE6B2CCF-B717-4C6F-9115-44EF0ECE6018}" srcOrd="1" destOrd="0" presId="urn:microsoft.com/office/officeart/2018/2/layout/IconVerticalSolidList"/>
    <dgm:cxn modelId="{C133A968-EF32-4D7B-99AB-467DBC63AA65}" type="presParOf" srcId="{7D1F47A2-8F6C-4C7F-B3B3-2100C986DE32}" destId="{95420642-092B-41B9-94FA-E0EC36F9AF7E}" srcOrd="2" destOrd="0" presId="urn:microsoft.com/office/officeart/2018/2/layout/IconVerticalSolidList"/>
    <dgm:cxn modelId="{D41F3259-A36F-405E-9981-26F5153F9ECE}" type="presParOf" srcId="{7D1F47A2-8F6C-4C7F-B3B3-2100C986DE32}" destId="{C95AF6F0-F4DA-48FE-85EB-61ADFB42AA13}" srcOrd="3" destOrd="0" presId="urn:microsoft.com/office/officeart/2018/2/layout/IconVerticalSolidList"/>
    <dgm:cxn modelId="{23EAD705-80C2-4A13-8B46-0FDB076A4FC2}" type="presParOf" srcId="{D40A0249-41A7-44A6-A657-361E8C18FD42}" destId="{51DD96AA-8DD7-4B07-A561-5C9B41ACFA3C}" srcOrd="1" destOrd="0" presId="urn:microsoft.com/office/officeart/2018/2/layout/IconVerticalSolidList"/>
    <dgm:cxn modelId="{544931F1-D8B2-4ADD-8E5D-B6605F4328B9}" type="presParOf" srcId="{D40A0249-41A7-44A6-A657-361E8C18FD42}" destId="{44109BD1-23A3-4CEB-B243-27D8B078B23A}" srcOrd="2" destOrd="0" presId="urn:microsoft.com/office/officeart/2018/2/layout/IconVerticalSolidList"/>
    <dgm:cxn modelId="{480DD0F2-7F6B-43A2-988E-53D243F0B02A}" type="presParOf" srcId="{44109BD1-23A3-4CEB-B243-27D8B078B23A}" destId="{7E7E20B7-60AD-4771-AA81-BAE3A99AC143}" srcOrd="0" destOrd="0" presId="urn:microsoft.com/office/officeart/2018/2/layout/IconVerticalSolidList"/>
    <dgm:cxn modelId="{F4C3F910-D5ED-4B59-B267-CA87595F2FD2}" type="presParOf" srcId="{44109BD1-23A3-4CEB-B243-27D8B078B23A}" destId="{E8D4F73A-2B24-40BE-AEC4-8D682DFCA831}" srcOrd="1" destOrd="0" presId="urn:microsoft.com/office/officeart/2018/2/layout/IconVerticalSolidList"/>
    <dgm:cxn modelId="{2BDD8397-6B30-4732-8632-1D21B4CD3CA3}" type="presParOf" srcId="{44109BD1-23A3-4CEB-B243-27D8B078B23A}" destId="{6A001572-5ABB-4A52-94A7-E009452D0511}" srcOrd="2" destOrd="0" presId="urn:microsoft.com/office/officeart/2018/2/layout/IconVerticalSolidList"/>
    <dgm:cxn modelId="{459C3F43-28AB-4791-9255-587E6FA7CE41}" type="presParOf" srcId="{44109BD1-23A3-4CEB-B243-27D8B078B23A}" destId="{90D8A77F-E1BA-4ECC-A5E2-79C1BA76AAAE}" srcOrd="3" destOrd="0" presId="urn:microsoft.com/office/officeart/2018/2/layout/IconVerticalSolidList"/>
    <dgm:cxn modelId="{24CEA45D-9D93-48C3-B007-3C87C82D5116}" type="presParOf" srcId="{D40A0249-41A7-44A6-A657-361E8C18FD42}" destId="{F60EF9D9-4204-4C6C-9904-2DA0542A6B4B}" srcOrd="3" destOrd="0" presId="urn:microsoft.com/office/officeart/2018/2/layout/IconVerticalSolidList"/>
    <dgm:cxn modelId="{D318BAFF-FFAE-4B65-92C7-E22E9A4102B1}" type="presParOf" srcId="{D40A0249-41A7-44A6-A657-361E8C18FD42}" destId="{EA9F80DC-8957-4F59-B1EE-447B8D29C0EC}" srcOrd="4" destOrd="0" presId="urn:microsoft.com/office/officeart/2018/2/layout/IconVerticalSolidList"/>
    <dgm:cxn modelId="{5D8E5BCB-A092-4AC4-B0D3-32B200079D1A}" type="presParOf" srcId="{EA9F80DC-8957-4F59-B1EE-447B8D29C0EC}" destId="{A9DCFF09-A43D-452C-AF9C-438D856702D2}" srcOrd="0" destOrd="0" presId="urn:microsoft.com/office/officeart/2018/2/layout/IconVerticalSolidList"/>
    <dgm:cxn modelId="{5BCADFAE-91B6-457A-A2EF-019E84D5E176}" type="presParOf" srcId="{EA9F80DC-8957-4F59-B1EE-447B8D29C0EC}" destId="{2B4C1502-030C-41C0-BB88-9987BDC6EBAC}" srcOrd="1" destOrd="0" presId="urn:microsoft.com/office/officeart/2018/2/layout/IconVerticalSolidList"/>
    <dgm:cxn modelId="{90F37FC9-051C-4B96-A692-A49FFB2B1CF6}" type="presParOf" srcId="{EA9F80DC-8957-4F59-B1EE-447B8D29C0EC}" destId="{10C6B355-DDEB-4D8A-87DD-F98235970A5F}" srcOrd="2" destOrd="0" presId="urn:microsoft.com/office/officeart/2018/2/layout/IconVerticalSolidList"/>
    <dgm:cxn modelId="{996647AE-2CC3-4FDC-858B-1D67640D39EA}" type="presParOf" srcId="{EA9F80DC-8957-4F59-B1EE-447B8D29C0EC}" destId="{44674C94-A5BD-4A50-AE2E-7FC3855B983A}" srcOrd="3" destOrd="0" presId="urn:microsoft.com/office/officeart/2018/2/layout/IconVerticalSolidList"/>
    <dgm:cxn modelId="{3516A4A1-FA00-4DED-9E7E-CFE78349CC78}" type="presParOf" srcId="{D40A0249-41A7-44A6-A657-361E8C18FD42}" destId="{74E3CFE8-A34F-413F-BCFC-DCF93C10BC36}" srcOrd="5" destOrd="0" presId="urn:microsoft.com/office/officeart/2018/2/layout/IconVerticalSolidList"/>
    <dgm:cxn modelId="{EB9B14BC-1C83-4EB9-9200-E9696BEBDD6A}" type="presParOf" srcId="{D40A0249-41A7-44A6-A657-361E8C18FD42}" destId="{D6FF2E69-7717-47E8-8BF4-25D83EBCBA9D}" srcOrd="6" destOrd="0" presId="urn:microsoft.com/office/officeart/2018/2/layout/IconVerticalSolidList"/>
    <dgm:cxn modelId="{7CB6719A-B47F-40C2-A465-D089538CFF7D}" type="presParOf" srcId="{D6FF2E69-7717-47E8-8BF4-25D83EBCBA9D}" destId="{EF22F5EF-8AC8-4C31-AC90-2C6B2372AEDC}" srcOrd="0" destOrd="0" presId="urn:microsoft.com/office/officeart/2018/2/layout/IconVerticalSolidList"/>
    <dgm:cxn modelId="{93829655-BEA0-4C56-947C-48983B60BE10}" type="presParOf" srcId="{D6FF2E69-7717-47E8-8BF4-25D83EBCBA9D}" destId="{305DB409-6556-4013-BAB7-B1CCD19F4D4B}" srcOrd="1" destOrd="0" presId="urn:microsoft.com/office/officeart/2018/2/layout/IconVerticalSolidList"/>
    <dgm:cxn modelId="{5017DE5B-EF47-485D-B01B-C3FD16E15EBE}" type="presParOf" srcId="{D6FF2E69-7717-47E8-8BF4-25D83EBCBA9D}" destId="{DA246C54-452A-4346-A0F0-02ECB3C4FE38}" srcOrd="2" destOrd="0" presId="urn:microsoft.com/office/officeart/2018/2/layout/IconVerticalSolidList"/>
    <dgm:cxn modelId="{13524C54-306C-4F05-A483-9248AB50EF5D}" type="presParOf" srcId="{D6FF2E69-7717-47E8-8BF4-25D83EBCBA9D}" destId="{B9DDC497-78E2-4553-AF7A-3D0B686C8594}" srcOrd="3" destOrd="0" presId="urn:microsoft.com/office/officeart/2018/2/layout/IconVerticalSolidList"/>
    <dgm:cxn modelId="{FAB4FC4D-3E67-4D81-8B08-13069524312A}" type="presParOf" srcId="{D40A0249-41A7-44A6-A657-361E8C18FD42}" destId="{6DCE2703-E9FD-470E-B31A-719E2016075F}" srcOrd="7" destOrd="0" presId="urn:microsoft.com/office/officeart/2018/2/layout/IconVerticalSolidList"/>
    <dgm:cxn modelId="{14E4E79A-F9AA-4D5E-A1BA-51D03836419E}" type="presParOf" srcId="{D40A0249-41A7-44A6-A657-361E8C18FD42}" destId="{1404EEAA-4582-48D9-8D0D-DD5BE683D19D}" srcOrd="8" destOrd="0" presId="urn:microsoft.com/office/officeart/2018/2/layout/IconVerticalSolidList"/>
    <dgm:cxn modelId="{6D033F5A-D559-451E-A0F7-4ABD6065B5F8}" type="presParOf" srcId="{1404EEAA-4582-48D9-8D0D-DD5BE683D19D}" destId="{2F15BFB4-779D-4458-B927-E7F381774870}" srcOrd="0" destOrd="0" presId="urn:microsoft.com/office/officeart/2018/2/layout/IconVerticalSolidList"/>
    <dgm:cxn modelId="{DC27BBF8-3391-4532-B4DB-F951E8E62652}" type="presParOf" srcId="{1404EEAA-4582-48D9-8D0D-DD5BE683D19D}" destId="{69807B28-CEC8-4DF6-912E-9EC79F0C540F}" srcOrd="1" destOrd="0" presId="urn:microsoft.com/office/officeart/2018/2/layout/IconVerticalSolidList"/>
    <dgm:cxn modelId="{FFA6E8AB-4209-4386-9507-FAA87FF8E13D}" type="presParOf" srcId="{1404EEAA-4582-48D9-8D0D-DD5BE683D19D}" destId="{A442970B-34AE-40CC-996A-3A0463E1A8C9}" srcOrd="2" destOrd="0" presId="urn:microsoft.com/office/officeart/2018/2/layout/IconVerticalSolidList"/>
    <dgm:cxn modelId="{4EA08A0D-705A-4820-8B53-C89B45771D93}" type="presParOf" srcId="{1404EEAA-4582-48D9-8D0D-DD5BE683D19D}" destId="{F9C58D74-1F4F-48F5-BCF8-BBBB30291979}" srcOrd="3" destOrd="0" presId="urn:microsoft.com/office/officeart/2018/2/layout/IconVerticalSolidList"/>
    <dgm:cxn modelId="{8482FDC0-7FAA-40A4-92DE-3BCB87335178}" type="presParOf" srcId="{D40A0249-41A7-44A6-A657-361E8C18FD42}" destId="{F55C5841-E92B-4C36-A7A0-BB5B4BE6EBF2}" srcOrd="9" destOrd="0" presId="urn:microsoft.com/office/officeart/2018/2/layout/IconVerticalSolidList"/>
    <dgm:cxn modelId="{ABA0DD7D-F59A-4793-AD39-16FF523AAE00}" type="presParOf" srcId="{D40A0249-41A7-44A6-A657-361E8C18FD42}" destId="{5810B327-52F5-4754-8FBD-6CC1C88C0143}" srcOrd="10" destOrd="0" presId="urn:microsoft.com/office/officeart/2018/2/layout/IconVerticalSolidList"/>
    <dgm:cxn modelId="{1CA9D114-63A7-4C42-9046-2CDAE6D96077}" type="presParOf" srcId="{5810B327-52F5-4754-8FBD-6CC1C88C0143}" destId="{1BAAB249-F874-46C9-A7AC-39C75149631F}" srcOrd="0" destOrd="0" presId="urn:microsoft.com/office/officeart/2018/2/layout/IconVerticalSolidList"/>
    <dgm:cxn modelId="{2EA29790-5E59-4497-9316-BF03258F999F}" type="presParOf" srcId="{5810B327-52F5-4754-8FBD-6CC1C88C0143}" destId="{A35CEC3A-0352-4137-87E4-CB7B4039F4EC}" srcOrd="1" destOrd="0" presId="urn:microsoft.com/office/officeart/2018/2/layout/IconVerticalSolidList"/>
    <dgm:cxn modelId="{433D44BE-C640-468F-B75D-FCAF11C9E9C8}" type="presParOf" srcId="{5810B327-52F5-4754-8FBD-6CC1C88C0143}" destId="{C297A8D4-01BC-4B8F-8959-CBBACBBBC508}" srcOrd="2" destOrd="0" presId="urn:microsoft.com/office/officeart/2018/2/layout/IconVerticalSolidList"/>
    <dgm:cxn modelId="{DF3A36BF-6A54-48CA-9380-814E42297652}" type="presParOf" srcId="{5810B327-52F5-4754-8FBD-6CC1C88C0143}" destId="{C2EBDB62-28F3-4479-ACD1-E0DEA9B0D490}" srcOrd="3" destOrd="0" presId="urn:microsoft.com/office/officeart/2018/2/layout/IconVerticalSolidList"/>
    <dgm:cxn modelId="{9AEC67E3-B999-4896-A708-20DF70C6913B}" type="presParOf" srcId="{D40A0249-41A7-44A6-A657-361E8C18FD42}" destId="{26E96DED-4F90-4A63-8B1B-32D3E77C75E8}" srcOrd="11" destOrd="0" presId="urn:microsoft.com/office/officeart/2018/2/layout/IconVerticalSolidList"/>
    <dgm:cxn modelId="{7D8C8232-B56C-416E-AC99-D1684E350302}" type="presParOf" srcId="{D40A0249-41A7-44A6-A657-361E8C18FD42}" destId="{39D3E6B4-D5A4-4C3F-AE3F-874E94BDFFC8}" srcOrd="12" destOrd="0" presId="urn:microsoft.com/office/officeart/2018/2/layout/IconVerticalSolidList"/>
    <dgm:cxn modelId="{65CE344E-E49C-4283-90CD-A28554D6E46E}" type="presParOf" srcId="{39D3E6B4-D5A4-4C3F-AE3F-874E94BDFFC8}" destId="{BB1A4B29-037A-418C-A318-C7A83F4DA418}" srcOrd="0" destOrd="0" presId="urn:microsoft.com/office/officeart/2018/2/layout/IconVerticalSolidList"/>
    <dgm:cxn modelId="{E46A5C92-533E-40C2-B2A1-92B7A0281B11}" type="presParOf" srcId="{39D3E6B4-D5A4-4C3F-AE3F-874E94BDFFC8}" destId="{93546194-B835-49E0-800F-C323989E92EA}" srcOrd="1" destOrd="0" presId="urn:microsoft.com/office/officeart/2018/2/layout/IconVerticalSolidList"/>
    <dgm:cxn modelId="{7939346D-E169-4A9B-967B-C811AD79715B}" type="presParOf" srcId="{39D3E6B4-D5A4-4C3F-AE3F-874E94BDFFC8}" destId="{B0AF774F-4DE1-4CDD-9372-B6B4E69D8FC1}" srcOrd="2" destOrd="0" presId="urn:microsoft.com/office/officeart/2018/2/layout/IconVerticalSolidList"/>
    <dgm:cxn modelId="{4050D821-4161-4F8E-9298-4DB946A900FC}" type="presParOf" srcId="{39D3E6B4-D5A4-4C3F-AE3F-874E94BDFFC8}" destId="{2EC9C4C1-1176-477B-9F60-7363408F8961}" srcOrd="3" destOrd="0" presId="urn:microsoft.com/office/officeart/2018/2/layout/IconVerticalSolidList"/>
    <dgm:cxn modelId="{FC40AA65-4C3D-41A9-9ED0-0659FBC63610}" type="presParOf" srcId="{D40A0249-41A7-44A6-A657-361E8C18FD42}" destId="{BDA8BD3B-3207-42A0-9546-5C3DBC94BAC0}" srcOrd="13" destOrd="0" presId="urn:microsoft.com/office/officeart/2018/2/layout/IconVerticalSolidList"/>
    <dgm:cxn modelId="{5CD834C4-818F-4020-8570-279291D1D0A9}" type="presParOf" srcId="{D40A0249-41A7-44A6-A657-361E8C18FD42}" destId="{8EE9E766-81E2-4DD3-8F43-57AA2FE5E549}" srcOrd="14" destOrd="0" presId="urn:microsoft.com/office/officeart/2018/2/layout/IconVerticalSolidList"/>
    <dgm:cxn modelId="{01A0C623-4F8E-4306-8423-7F4505D7C09D}" type="presParOf" srcId="{8EE9E766-81E2-4DD3-8F43-57AA2FE5E549}" destId="{EBC4F069-BB22-420F-88DF-08BF6ADC9C04}" srcOrd="0" destOrd="0" presId="urn:microsoft.com/office/officeart/2018/2/layout/IconVerticalSolidList"/>
    <dgm:cxn modelId="{24FB5685-7441-4992-8E00-BC1B3C2552FA}" type="presParOf" srcId="{8EE9E766-81E2-4DD3-8F43-57AA2FE5E549}" destId="{B06AD205-E5AF-4600-9096-53A1B727358B}" srcOrd="1" destOrd="0" presId="urn:microsoft.com/office/officeart/2018/2/layout/IconVerticalSolidList"/>
    <dgm:cxn modelId="{4101B376-AC39-498D-8DD5-3FF4C9DF3CFB}" type="presParOf" srcId="{8EE9E766-81E2-4DD3-8F43-57AA2FE5E549}" destId="{B12CDB13-84F1-4FAA-B52F-7ED3D03FED73}" srcOrd="2" destOrd="0" presId="urn:microsoft.com/office/officeart/2018/2/layout/IconVerticalSolidList"/>
    <dgm:cxn modelId="{A46E3BCC-A2E4-4A5E-9CC6-765F1C29908C}" type="presParOf" srcId="{8EE9E766-81E2-4DD3-8F43-57AA2FE5E549}" destId="{961C944E-B2FA-4D5E-A9B6-4E20FC55AF29}" srcOrd="3" destOrd="0" presId="urn:microsoft.com/office/officeart/2018/2/layout/IconVerticalSolidList"/>
    <dgm:cxn modelId="{B5D6102D-B073-45A5-80DA-D441D689C42E}" type="presParOf" srcId="{D40A0249-41A7-44A6-A657-361E8C18FD42}" destId="{78F547F3-8581-4B8B-99C3-92C0E77502F5}" srcOrd="15" destOrd="0" presId="urn:microsoft.com/office/officeart/2018/2/layout/IconVerticalSolidList"/>
    <dgm:cxn modelId="{678E6197-2DF8-487D-80B8-DC5109CCDD3F}" type="presParOf" srcId="{D40A0249-41A7-44A6-A657-361E8C18FD42}" destId="{9887B295-B446-4B8E-AEA4-76754DE9DD89}" srcOrd="16" destOrd="0" presId="urn:microsoft.com/office/officeart/2018/2/layout/IconVerticalSolidList"/>
    <dgm:cxn modelId="{27C0A3EB-AFC3-4068-98D6-97C2AE9FB8D1}" type="presParOf" srcId="{9887B295-B446-4B8E-AEA4-76754DE9DD89}" destId="{436A8B1C-2D30-44BB-9150-7099503C8960}" srcOrd="0" destOrd="0" presId="urn:microsoft.com/office/officeart/2018/2/layout/IconVerticalSolidList"/>
    <dgm:cxn modelId="{3914B107-20DC-4ED8-B86C-19F61BC45DBB}" type="presParOf" srcId="{9887B295-B446-4B8E-AEA4-76754DE9DD89}" destId="{1A8B8B62-3037-4506-89D7-28710774070B}" srcOrd="1" destOrd="0" presId="urn:microsoft.com/office/officeart/2018/2/layout/IconVerticalSolidList"/>
    <dgm:cxn modelId="{8C250632-60D4-4813-9B7E-F468D972396C}" type="presParOf" srcId="{9887B295-B446-4B8E-AEA4-76754DE9DD89}" destId="{2FFC6342-A780-4396-8FAC-8E7FAE77A6E2}" srcOrd="2" destOrd="0" presId="urn:microsoft.com/office/officeart/2018/2/layout/IconVerticalSolidList"/>
    <dgm:cxn modelId="{84E4FB42-7EF6-4E5B-9E43-2F003B8E5D13}" type="presParOf" srcId="{9887B295-B446-4B8E-AEA4-76754DE9DD89}" destId="{D5847293-6F0A-4807-B203-585610F4F53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11E206-3F6C-4535-B4C2-1852A1175E7D}" type="doc">
      <dgm:prSet loTypeId="urn:microsoft.com/office/officeart/2005/8/layout/list1" loCatId="list" qsTypeId="urn:microsoft.com/office/officeart/2005/8/quickstyle/simple1#7" qsCatId="simple" csTypeId="urn:microsoft.com/office/officeart/2005/8/colors/accent1_2#2" csCatId="accent1" phldr="1"/>
      <dgm:spPr/>
      <dgm:t>
        <a:bodyPr/>
        <a:lstStyle/>
        <a:p>
          <a:endParaRPr lang="en-US"/>
        </a:p>
      </dgm:t>
    </dgm:pt>
    <dgm:pt modelId="{96F225B3-2268-4CB1-9A6D-DD3D78235A90}">
      <dgm:prSet custT="1"/>
      <dgm:spPr>
        <a:solidFill>
          <a:schemeClr val="accent2"/>
        </a:solidFill>
        <a:ln>
          <a:noFill/>
        </a:ln>
      </dgm:spPr>
      <dgm:t>
        <a:bodyPr/>
        <a:lstStyle/>
        <a:p>
          <a:pPr rtl="0"/>
          <a:r>
            <a:rPr lang="en-US" sz="1800" b="1" dirty="0" smtClean="0">
              <a:solidFill>
                <a:schemeClr val="bg2"/>
              </a:solidFill>
            </a:rPr>
            <a:t>SCOPE</a:t>
          </a:r>
          <a:r>
            <a:rPr lang="en-US" sz="1800" b="1" baseline="0" dirty="0" smtClean="0">
              <a:solidFill>
                <a:schemeClr val="bg2"/>
              </a:solidFill>
            </a:rPr>
            <a:t> OF THE PROJECT</a:t>
          </a:r>
          <a:endParaRPr lang="en-US" sz="1800" b="1" dirty="0">
            <a:solidFill>
              <a:schemeClr val="bg2"/>
            </a:solidFill>
          </a:endParaRPr>
        </a:p>
      </dgm:t>
    </dgm:pt>
    <dgm:pt modelId="{BB73B217-FF8F-4C8F-8CD2-4750708F0382}" type="parTrans" cxnId="{667C7982-07DA-481C-9497-BB8D1BD54CE6}">
      <dgm:prSet/>
      <dgm:spPr/>
      <dgm:t>
        <a:bodyPr/>
        <a:lstStyle/>
        <a:p>
          <a:endParaRPr lang="en-US" sz="1200"/>
        </a:p>
      </dgm:t>
    </dgm:pt>
    <dgm:pt modelId="{F7D5E32B-2816-47FB-95E5-01C708BBC493}" type="sibTrans" cxnId="{667C7982-07DA-481C-9497-BB8D1BD54CE6}">
      <dgm:prSet/>
      <dgm:spPr/>
      <dgm:t>
        <a:bodyPr/>
        <a:lstStyle/>
        <a:p>
          <a:endParaRPr lang="en-US" sz="1200"/>
        </a:p>
      </dgm:t>
    </dgm:pt>
    <dgm:pt modelId="{73381DCD-C269-4E6D-9AFB-BECEE2749D18}">
      <dgm:prSet custT="1">
        <dgm:style>
          <a:lnRef idx="1">
            <a:schemeClr val="accent3"/>
          </a:lnRef>
          <a:fillRef idx="2">
            <a:schemeClr val="accent3"/>
          </a:fillRef>
          <a:effectRef idx="1">
            <a:schemeClr val="accent3"/>
          </a:effectRef>
          <a:fontRef idx="minor">
            <a:schemeClr val="dk1"/>
          </a:fontRef>
        </dgm:style>
      </dgm:prSet>
      <dgm:spPr>
        <a:ln/>
      </dgm:spPr>
      <dgm:t>
        <a:bodyPr/>
        <a:lstStyle/>
        <a:p>
          <a:pPr rtl="0"/>
          <a:r>
            <a:rPr lang="en-US" sz="1600" dirty="0" smtClean="0">
              <a:solidFill>
                <a:schemeClr val="bg2"/>
              </a:solidFill>
            </a:rPr>
            <a:t>Developing a user friendly and intuitive interface that can be accessed from any device with an Internet connection.</a:t>
          </a:r>
          <a:endParaRPr lang="en-US" sz="1600" dirty="0">
            <a:solidFill>
              <a:schemeClr val="bg2"/>
            </a:solidFill>
          </a:endParaRPr>
        </a:p>
      </dgm:t>
    </dgm:pt>
    <dgm:pt modelId="{720D56F4-65FC-4CDA-8B3B-12DC7D227BE8}" type="parTrans" cxnId="{60D789E2-7A32-4437-8E2C-8B560B3784C0}">
      <dgm:prSet/>
      <dgm:spPr/>
      <dgm:t>
        <a:bodyPr/>
        <a:lstStyle/>
        <a:p>
          <a:endParaRPr lang="en-US" sz="1200"/>
        </a:p>
      </dgm:t>
    </dgm:pt>
    <dgm:pt modelId="{85349A43-5576-44C6-8D13-62F2BF5EFAFB}" type="sibTrans" cxnId="{60D789E2-7A32-4437-8E2C-8B560B3784C0}">
      <dgm:prSet/>
      <dgm:spPr/>
      <dgm:t>
        <a:bodyPr/>
        <a:lstStyle/>
        <a:p>
          <a:endParaRPr lang="en-US" sz="1200"/>
        </a:p>
      </dgm:t>
    </dgm:pt>
    <dgm:pt modelId="{9270810E-5EDA-493C-94A3-CD56D6BDC201}">
      <dgm:prSet custT="1"/>
      <dgm:spPr>
        <a:solidFill>
          <a:schemeClr val="accent2"/>
        </a:solidFill>
        <a:ln>
          <a:noFill/>
        </a:ln>
      </dgm:spPr>
      <dgm:t>
        <a:bodyPr/>
        <a:lstStyle/>
        <a:p>
          <a:pPr rtl="0"/>
          <a:r>
            <a:rPr lang="en-US" sz="1800" b="1" dirty="0" smtClean="0">
              <a:solidFill>
                <a:schemeClr val="bg2"/>
              </a:solidFill>
            </a:rPr>
            <a:t>TARGET AUDIENCE</a:t>
          </a:r>
          <a:endParaRPr lang="en-US" sz="1800" b="1" dirty="0">
            <a:solidFill>
              <a:schemeClr val="bg2"/>
            </a:solidFill>
          </a:endParaRPr>
        </a:p>
      </dgm:t>
    </dgm:pt>
    <dgm:pt modelId="{8AFFD4DB-1827-4550-B581-D6836D1A7B41}" type="parTrans" cxnId="{304B3FEF-A04A-4EB6-B224-EBD06900C776}">
      <dgm:prSet/>
      <dgm:spPr/>
      <dgm:t>
        <a:bodyPr/>
        <a:lstStyle/>
        <a:p>
          <a:endParaRPr lang="en-US" sz="1200"/>
        </a:p>
      </dgm:t>
    </dgm:pt>
    <dgm:pt modelId="{C6C5529E-8F47-4FCC-A5E6-616381E60A8A}" type="sibTrans" cxnId="{304B3FEF-A04A-4EB6-B224-EBD06900C776}">
      <dgm:prSet/>
      <dgm:spPr/>
      <dgm:t>
        <a:bodyPr/>
        <a:lstStyle/>
        <a:p>
          <a:endParaRPr lang="en-US" sz="1200"/>
        </a:p>
      </dgm:t>
    </dgm:pt>
    <dgm:pt modelId="{6A69E878-6E4C-4840-B8F1-E395DA9854AF}">
      <dgm:prSet custT="1">
        <dgm:style>
          <a:lnRef idx="1">
            <a:schemeClr val="accent4"/>
          </a:lnRef>
          <a:fillRef idx="2">
            <a:schemeClr val="accent4"/>
          </a:fillRef>
          <a:effectRef idx="1">
            <a:schemeClr val="accent4"/>
          </a:effectRef>
          <a:fontRef idx="minor">
            <a:schemeClr val="dk1"/>
          </a:fontRef>
        </dgm:style>
      </dgm:prSet>
      <dgm:spPr>
        <a:ln/>
      </dgm:spPr>
      <dgm:t>
        <a:bodyPr/>
        <a:lstStyle/>
        <a:p>
          <a:pPr rtl="0"/>
          <a:r>
            <a:rPr lang="en-US" sz="1600" dirty="0" smtClean="0">
              <a:solidFill>
                <a:schemeClr val="bg2"/>
              </a:solidFill>
            </a:rPr>
            <a:t>Event organizers</a:t>
          </a:r>
          <a:r>
            <a:rPr lang="en-US" sz="1600" dirty="0" smtClean="0">
              <a:solidFill>
                <a:schemeClr val="bg2"/>
              </a:solidFill>
            </a:rPr>
            <a:t>, planners, customers, and promoters who need a reliable and efficient tool for event management.</a:t>
          </a:r>
          <a:endParaRPr lang="en-US" sz="1600" dirty="0">
            <a:solidFill>
              <a:schemeClr val="bg2"/>
            </a:solidFill>
          </a:endParaRPr>
        </a:p>
      </dgm:t>
    </dgm:pt>
    <dgm:pt modelId="{E57BA40C-1429-48A7-B536-012502266669}" type="parTrans" cxnId="{606D715F-4BB7-40D4-B96D-3A1EE6FD1F64}">
      <dgm:prSet/>
      <dgm:spPr/>
      <dgm:t>
        <a:bodyPr/>
        <a:lstStyle/>
        <a:p>
          <a:endParaRPr lang="en-US" sz="1200"/>
        </a:p>
      </dgm:t>
    </dgm:pt>
    <dgm:pt modelId="{29EBC539-22E0-4AC6-97FB-361BDF867572}" type="sibTrans" cxnId="{606D715F-4BB7-40D4-B96D-3A1EE6FD1F64}">
      <dgm:prSet/>
      <dgm:spPr/>
      <dgm:t>
        <a:bodyPr/>
        <a:lstStyle/>
        <a:p>
          <a:endParaRPr lang="en-US" sz="1200"/>
        </a:p>
      </dgm:t>
    </dgm:pt>
    <dgm:pt modelId="{1A148C7C-2DF7-4A3E-8B60-CD1BB656DEB0}" type="pres">
      <dgm:prSet presAssocID="{1E11E206-3F6C-4535-B4C2-1852A1175E7D}" presName="linear" presStyleCnt="0">
        <dgm:presLayoutVars>
          <dgm:dir/>
          <dgm:animLvl val="lvl"/>
          <dgm:resizeHandles val="exact"/>
        </dgm:presLayoutVars>
      </dgm:prSet>
      <dgm:spPr/>
      <dgm:t>
        <a:bodyPr/>
        <a:lstStyle/>
        <a:p>
          <a:endParaRPr lang="en-US"/>
        </a:p>
      </dgm:t>
    </dgm:pt>
    <dgm:pt modelId="{75069D38-BA13-4431-99AF-CCCC3F150DA1}" type="pres">
      <dgm:prSet presAssocID="{96F225B3-2268-4CB1-9A6D-DD3D78235A90}" presName="parentLin" presStyleCnt="0"/>
      <dgm:spPr/>
    </dgm:pt>
    <dgm:pt modelId="{626BC4C1-7783-44BE-91BE-44C956F5D34C}" type="pres">
      <dgm:prSet presAssocID="{96F225B3-2268-4CB1-9A6D-DD3D78235A90}" presName="parentLeftMargin" presStyleLbl="node1" presStyleIdx="0" presStyleCnt="2"/>
      <dgm:spPr/>
      <dgm:t>
        <a:bodyPr/>
        <a:lstStyle/>
        <a:p>
          <a:endParaRPr lang="en-US"/>
        </a:p>
      </dgm:t>
    </dgm:pt>
    <dgm:pt modelId="{8B3DCA86-CC99-48ED-8764-6E81C7AE6BE9}" type="pres">
      <dgm:prSet presAssocID="{96F225B3-2268-4CB1-9A6D-DD3D78235A90}" presName="parentText" presStyleLbl="node1" presStyleIdx="0" presStyleCnt="2" custScaleX="96693" custScaleY="56703">
        <dgm:presLayoutVars>
          <dgm:chMax val="0"/>
          <dgm:bulletEnabled val="1"/>
        </dgm:presLayoutVars>
      </dgm:prSet>
      <dgm:spPr>
        <a:prstGeom prst="rect">
          <a:avLst/>
        </a:prstGeom>
      </dgm:spPr>
      <dgm:t>
        <a:bodyPr/>
        <a:lstStyle/>
        <a:p>
          <a:endParaRPr lang="en-US"/>
        </a:p>
      </dgm:t>
    </dgm:pt>
    <dgm:pt modelId="{8A917F7A-6EF6-4379-B9C9-8385463527DE}" type="pres">
      <dgm:prSet presAssocID="{96F225B3-2268-4CB1-9A6D-DD3D78235A90}" presName="negativeSpace" presStyleCnt="0"/>
      <dgm:spPr/>
    </dgm:pt>
    <dgm:pt modelId="{D96AA0FF-3772-4C88-B9D9-D7702591B9A7}" type="pres">
      <dgm:prSet presAssocID="{96F225B3-2268-4CB1-9A6D-DD3D78235A90}" presName="childText" presStyleLbl="conFgAcc1" presStyleIdx="0" presStyleCnt="2" custScaleY="94176">
        <dgm:presLayoutVars>
          <dgm:bulletEnabled val="1"/>
        </dgm:presLayoutVars>
      </dgm:prSet>
      <dgm:spPr/>
      <dgm:t>
        <a:bodyPr/>
        <a:lstStyle/>
        <a:p>
          <a:endParaRPr lang="en-US"/>
        </a:p>
      </dgm:t>
    </dgm:pt>
    <dgm:pt modelId="{A1573737-E787-472F-AAE3-2E202980FDAD}" type="pres">
      <dgm:prSet presAssocID="{F7D5E32B-2816-47FB-95E5-01C708BBC493}" presName="spaceBetweenRectangles" presStyleCnt="0"/>
      <dgm:spPr/>
    </dgm:pt>
    <dgm:pt modelId="{2E035A50-D974-4530-9F87-25D1902BC720}" type="pres">
      <dgm:prSet presAssocID="{9270810E-5EDA-493C-94A3-CD56D6BDC201}" presName="parentLin" presStyleCnt="0"/>
      <dgm:spPr/>
    </dgm:pt>
    <dgm:pt modelId="{1A4914B0-4ADB-4422-A669-ADF399C2B1C5}" type="pres">
      <dgm:prSet presAssocID="{9270810E-5EDA-493C-94A3-CD56D6BDC201}" presName="parentLeftMargin" presStyleLbl="node1" presStyleIdx="0" presStyleCnt="2"/>
      <dgm:spPr/>
      <dgm:t>
        <a:bodyPr/>
        <a:lstStyle/>
        <a:p>
          <a:endParaRPr lang="en-US"/>
        </a:p>
      </dgm:t>
    </dgm:pt>
    <dgm:pt modelId="{388E0281-7FCC-4892-BD85-59C45354E9DA}" type="pres">
      <dgm:prSet presAssocID="{9270810E-5EDA-493C-94A3-CD56D6BDC201}" presName="parentText" presStyleLbl="node1" presStyleIdx="1" presStyleCnt="2" custScaleX="98677" custScaleY="52955">
        <dgm:presLayoutVars>
          <dgm:chMax val="0"/>
          <dgm:bulletEnabled val="1"/>
        </dgm:presLayoutVars>
      </dgm:prSet>
      <dgm:spPr>
        <a:prstGeom prst="rect">
          <a:avLst/>
        </a:prstGeom>
      </dgm:spPr>
      <dgm:t>
        <a:bodyPr/>
        <a:lstStyle/>
        <a:p>
          <a:endParaRPr lang="en-US"/>
        </a:p>
      </dgm:t>
    </dgm:pt>
    <dgm:pt modelId="{3C42DE1F-FF80-4A87-843C-09E6A8F10F3F}" type="pres">
      <dgm:prSet presAssocID="{9270810E-5EDA-493C-94A3-CD56D6BDC201}" presName="negativeSpace" presStyleCnt="0"/>
      <dgm:spPr/>
    </dgm:pt>
    <dgm:pt modelId="{EA904451-CA9C-48CF-A3F7-6C4003934218}" type="pres">
      <dgm:prSet presAssocID="{9270810E-5EDA-493C-94A3-CD56D6BDC201}" presName="childText" presStyleLbl="conFgAcc1" presStyleIdx="1" presStyleCnt="2" custScaleY="96340">
        <dgm:presLayoutVars>
          <dgm:bulletEnabled val="1"/>
        </dgm:presLayoutVars>
      </dgm:prSet>
      <dgm:spPr/>
      <dgm:t>
        <a:bodyPr/>
        <a:lstStyle/>
        <a:p>
          <a:endParaRPr lang="en-US"/>
        </a:p>
      </dgm:t>
    </dgm:pt>
  </dgm:ptLst>
  <dgm:cxnLst>
    <dgm:cxn modelId="{60D789E2-7A32-4437-8E2C-8B560B3784C0}" srcId="{96F225B3-2268-4CB1-9A6D-DD3D78235A90}" destId="{73381DCD-C269-4E6D-9AFB-BECEE2749D18}" srcOrd="0" destOrd="0" parTransId="{720D56F4-65FC-4CDA-8B3B-12DC7D227BE8}" sibTransId="{85349A43-5576-44C6-8D13-62F2BF5EFAFB}"/>
    <dgm:cxn modelId="{06648C68-17D5-4856-978E-753512428FD8}" type="presOf" srcId="{73381DCD-C269-4E6D-9AFB-BECEE2749D18}" destId="{D96AA0FF-3772-4C88-B9D9-D7702591B9A7}" srcOrd="0" destOrd="0" presId="urn:microsoft.com/office/officeart/2005/8/layout/list1"/>
    <dgm:cxn modelId="{606D715F-4BB7-40D4-B96D-3A1EE6FD1F64}" srcId="{9270810E-5EDA-493C-94A3-CD56D6BDC201}" destId="{6A69E878-6E4C-4840-B8F1-E395DA9854AF}" srcOrd="0" destOrd="0" parTransId="{E57BA40C-1429-48A7-B536-012502266669}" sibTransId="{29EBC539-22E0-4AC6-97FB-361BDF867572}"/>
    <dgm:cxn modelId="{F7EA77E1-FDB7-4D5D-BCAF-1E12512C1E86}" type="presOf" srcId="{96F225B3-2268-4CB1-9A6D-DD3D78235A90}" destId="{8B3DCA86-CC99-48ED-8764-6E81C7AE6BE9}" srcOrd="1" destOrd="0" presId="urn:microsoft.com/office/officeart/2005/8/layout/list1"/>
    <dgm:cxn modelId="{6D673346-6ECA-4422-95A7-26EBB2249461}" type="presOf" srcId="{6A69E878-6E4C-4840-B8F1-E395DA9854AF}" destId="{EA904451-CA9C-48CF-A3F7-6C4003934218}" srcOrd="0" destOrd="0" presId="urn:microsoft.com/office/officeart/2005/8/layout/list1"/>
    <dgm:cxn modelId="{304B3FEF-A04A-4EB6-B224-EBD06900C776}" srcId="{1E11E206-3F6C-4535-B4C2-1852A1175E7D}" destId="{9270810E-5EDA-493C-94A3-CD56D6BDC201}" srcOrd="1" destOrd="0" parTransId="{8AFFD4DB-1827-4550-B581-D6836D1A7B41}" sibTransId="{C6C5529E-8F47-4FCC-A5E6-616381E60A8A}"/>
    <dgm:cxn modelId="{FDB70021-1166-434D-985E-ECB250AF01DF}" type="presOf" srcId="{9270810E-5EDA-493C-94A3-CD56D6BDC201}" destId="{388E0281-7FCC-4892-BD85-59C45354E9DA}" srcOrd="1" destOrd="0" presId="urn:microsoft.com/office/officeart/2005/8/layout/list1"/>
    <dgm:cxn modelId="{64ADF198-D21B-4827-A5CE-B8972422049E}" type="presOf" srcId="{9270810E-5EDA-493C-94A3-CD56D6BDC201}" destId="{1A4914B0-4ADB-4422-A669-ADF399C2B1C5}" srcOrd="0" destOrd="0" presId="urn:microsoft.com/office/officeart/2005/8/layout/list1"/>
    <dgm:cxn modelId="{16FB6CCA-CB32-45F7-9201-709782784D93}" type="presOf" srcId="{96F225B3-2268-4CB1-9A6D-DD3D78235A90}" destId="{626BC4C1-7783-44BE-91BE-44C956F5D34C}" srcOrd="0" destOrd="0" presId="urn:microsoft.com/office/officeart/2005/8/layout/list1"/>
    <dgm:cxn modelId="{98E5AC7D-827F-4FB2-A78A-1018D4A6B493}" type="presOf" srcId="{1E11E206-3F6C-4535-B4C2-1852A1175E7D}" destId="{1A148C7C-2DF7-4A3E-8B60-CD1BB656DEB0}" srcOrd="0" destOrd="0" presId="urn:microsoft.com/office/officeart/2005/8/layout/list1"/>
    <dgm:cxn modelId="{667C7982-07DA-481C-9497-BB8D1BD54CE6}" srcId="{1E11E206-3F6C-4535-B4C2-1852A1175E7D}" destId="{96F225B3-2268-4CB1-9A6D-DD3D78235A90}" srcOrd="0" destOrd="0" parTransId="{BB73B217-FF8F-4C8F-8CD2-4750708F0382}" sibTransId="{F7D5E32B-2816-47FB-95E5-01C708BBC493}"/>
    <dgm:cxn modelId="{235F2E60-677B-44C0-A518-958DF4691A0E}" type="presParOf" srcId="{1A148C7C-2DF7-4A3E-8B60-CD1BB656DEB0}" destId="{75069D38-BA13-4431-99AF-CCCC3F150DA1}" srcOrd="0" destOrd="0" presId="urn:microsoft.com/office/officeart/2005/8/layout/list1"/>
    <dgm:cxn modelId="{6125DB4D-92C8-4E3C-A150-27250FAA2A20}" type="presParOf" srcId="{75069D38-BA13-4431-99AF-CCCC3F150DA1}" destId="{626BC4C1-7783-44BE-91BE-44C956F5D34C}" srcOrd="0" destOrd="0" presId="urn:microsoft.com/office/officeart/2005/8/layout/list1"/>
    <dgm:cxn modelId="{7BA45699-6B2C-40A6-980D-D399D568CBE9}" type="presParOf" srcId="{75069D38-BA13-4431-99AF-CCCC3F150DA1}" destId="{8B3DCA86-CC99-48ED-8764-6E81C7AE6BE9}" srcOrd="1" destOrd="0" presId="urn:microsoft.com/office/officeart/2005/8/layout/list1"/>
    <dgm:cxn modelId="{28954837-1E0E-441A-B41C-144A6E714BAE}" type="presParOf" srcId="{1A148C7C-2DF7-4A3E-8B60-CD1BB656DEB0}" destId="{8A917F7A-6EF6-4379-B9C9-8385463527DE}" srcOrd="1" destOrd="0" presId="urn:microsoft.com/office/officeart/2005/8/layout/list1"/>
    <dgm:cxn modelId="{7555952A-C465-4BF9-8957-CA20F221717B}" type="presParOf" srcId="{1A148C7C-2DF7-4A3E-8B60-CD1BB656DEB0}" destId="{D96AA0FF-3772-4C88-B9D9-D7702591B9A7}" srcOrd="2" destOrd="0" presId="urn:microsoft.com/office/officeart/2005/8/layout/list1"/>
    <dgm:cxn modelId="{B8B65958-CCBD-4323-978A-3DD1ED694D41}" type="presParOf" srcId="{1A148C7C-2DF7-4A3E-8B60-CD1BB656DEB0}" destId="{A1573737-E787-472F-AAE3-2E202980FDAD}" srcOrd="3" destOrd="0" presId="urn:microsoft.com/office/officeart/2005/8/layout/list1"/>
    <dgm:cxn modelId="{7E4E188C-5B05-4F77-9110-2F8289A93428}" type="presParOf" srcId="{1A148C7C-2DF7-4A3E-8B60-CD1BB656DEB0}" destId="{2E035A50-D974-4530-9F87-25D1902BC720}" srcOrd="4" destOrd="0" presId="urn:microsoft.com/office/officeart/2005/8/layout/list1"/>
    <dgm:cxn modelId="{FDB60B69-6827-4931-ACB3-C38E17F75FE6}" type="presParOf" srcId="{2E035A50-D974-4530-9F87-25D1902BC720}" destId="{1A4914B0-4ADB-4422-A669-ADF399C2B1C5}" srcOrd="0" destOrd="0" presId="urn:microsoft.com/office/officeart/2005/8/layout/list1"/>
    <dgm:cxn modelId="{1A03D9F2-33F7-4D26-905D-939104CC4AF6}" type="presParOf" srcId="{2E035A50-D974-4530-9F87-25D1902BC720}" destId="{388E0281-7FCC-4892-BD85-59C45354E9DA}" srcOrd="1" destOrd="0" presId="urn:microsoft.com/office/officeart/2005/8/layout/list1"/>
    <dgm:cxn modelId="{34BDB026-7525-46DC-AB2D-2A805EE92515}" type="presParOf" srcId="{1A148C7C-2DF7-4A3E-8B60-CD1BB656DEB0}" destId="{3C42DE1F-FF80-4A87-843C-09E6A8F10F3F}" srcOrd="5" destOrd="0" presId="urn:microsoft.com/office/officeart/2005/8/layout/list1"/>
    <dgm:cxn modelId="{101ADCAC-CC93-49E6-BDBD-DF50281FFD48}" type="presParOf" srcId="{1A148C7C-2DF7-4A3E-8B60-CD1BB656DEB0}" destId="{EA904451-CA9C-48CF-A3F7-6C400393421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2406"/>
          <a:ext cx="5607050" cy="447526"/>
        </a:xfrm>
        <a:prstGeom prst="rect">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165981" y="133704"/>
          <a:ext cx="184929" cy="184929"/>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516892" y="2406"/>
          <a:ext cx="5090157" cy="447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63" tIns="47363" rIns="47363" bIns="47363" numCol="1" spcCol="1270" anchor="ctr" anchorCtr="0">
          <a:noAutofit/>
        </a:bodyPr>
        <a:lstStyle/>
        <a:p>
          <a:pPr lvl="0" algn="l" defTabSz="711200">
            <a:lnSpc>
              <a:spcPct val="100000"/>
            </a:lnSpc>
            <a:spcBef>
              <a:spcPct val="0"/>
            </a:spcBef>
            <a:spcAft>
              <a:spcPct val="35000"/>
            </a:spcAft>
          </a:pPr>
          <a:r>
            <a:rPr lang="en-US" sz="1600" kern="1200" noProof="0" smtClean="0">
              <a:effectLst>
                <a:glow rad="152400">
                  <a:schemeClr val="bg1">
                    <a:alpha val="19000"/>
                  </a:schemeClr>
                </a:glow>
              </a:effectLst>
            </a:rPr>
            <a:t>Introduction</a:t>
          </a:r>
          <a:endParaRPr lang="en-US" sz="1600" kern="1200" noProof="0" dirty="0">
            <a:effectLst>
              <a:glow rad="152400">
                <a:schemeClr val="bg1">
                  <a:alpha val="19000"/>
                </a:schemeClr>
              </a:glow>
            </a:effectLst>
          </a:endParaRPr>
        </a:p>
      </dsp:txBody>
      <dsp:txXfrm>
        <a:off x="516892" y="2406"/>
        <a:ext cx="5090157" cy="447526"/>
      </dsp:txXfrm>
    </dsp:sp>
    <dsp:sp modelId="{7E7E20B7-60AD-4771-AA81-BAE3A99AC143}">
      <dsp:nvSpPr>
        <dsp:cNvPr id="0" name=""/>
        <dsp:cNvSpPr/>
      </dsp:nvSpPr>
      <dsp:spPr>
        <a:xfrm>
          <a:off x="0" y="561813"/>
          <a:ext cx="5607050" cy="447526"/>
        </a:xfrm>
        <a:prstGeom prst="roundRect">
          <a:avLst>
            <a:gd name="adj" fmla="val 10000"/>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D4F73A-2B24-40BE-AEC4-8D682DFCA831}">
      <dsp:nvSpPr>
        <dsp:cNvPr id="0" name=""/>
        <dsp:cNvSpPr/>
      </dsp:nvSpPr>
      <dsp:spPr>
        <a:xfrm>
          <a:off x="135376" y="662507"/>
          <a:ext cx="246139" cy="246139"/>
        </a:xfrm>
        <a:prstGeom prst="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90D8A77F-E1BA-4ECC-A5E2-79C1BA76AAAE}">
      <dsp:nvSpPr>
        <dsp:cNvPr id="0" name=""/>
        <dsp:cNvSpPr/>
      </dsp:nvSpPr>
      <dsp:spPr>
        <a:xfrm>
          <a:off x="516892" y="561813"/>
          <a:ext cx="5090157" cy="447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63" tIns="47363" rIns="47363" bIns="47363" numCol="1" spcCol="1270" anchor="ctr" anchorCtr="0">
          <a:noAutofit/>
        </a:bodyPr>
        <a:lstStyle/>
        <a:p>
          <a:pPr lvl="0" algn="l" defTabSz="711200">
            <a:lnSpc>
              <a:spcPct val="100000"/>
            </a:lnSpc>
            <a:spcBef>
              <a:spcPct val="0"/>
            </a:spcBef>
            <a:spcAft>
              <a:spcPct val="35000"/>
            </a:spcAft>
          </a:pPr>
          <a:r>
            <a:rPr lang="en-US" sz="1600" kern="1200" noProof="0" smtClean="0">
              <a:effectLst>
                <a:glow rad="152400">
                  <a:schemeClr val="bg1">
                    <a:alpha val="19000"/>
                  </a:schemeClr>
                </a:glow>
              </a:effectLst>
            </a:rPr>
            <a:t>Project Overview</a:t>
          </a:r>
          <a:endParaRPr lang="en-US" sz="1600" kern="1200" noProof="0" dirty="0">
            <a:effectLst>
              <a:glow rad="152400">
                <a:schemeClr val="bg1">
                  <a:alpha val="19000"/>
                </a:schemeClr>
              </a:glow>
            </a:effectLst>
          </a:endParaRPr>
        </a:p>
      </dsp:txBody>
      <dsp:txXfrm>
        <a:off x="516892" y="561813"/>
        <a:ext cx="5090157" cy="447526"/>
      </dsp:txXfrm>
    </dsp:sp>
    <dsp:sp modelId="{A9DCFF09-A43D-452C-AF9C-438D856702D2}">
      <dsp:nvSpPr>
        <dsp:cNvPr id="0" name=""/>
        <dsp:cNvSpPr/>
      </dsp:nvSpPr>
      <dsp:spPr>
        <a:xfrm>
          <a:off x="0" y="1121221"/>
          <a:ext cx="5607050" cy="447526"/>
        </a:xfrm>
        <a:prstGeom prst="roundRect">
          <a:avLst>
            <a:gd name="adj" fmla="val 10000"/>
          </a:avLst>
        </a:prstGeom>
        <a:blipFill rotWithShape="0">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2B4C1502-030C-41C0-BB88-9987BDC6EBAC}">
      <dsp:nvSpPr>
        <dsp:cNvPr id="0" name=""/>
        <dsp:cNvSpPr/>
      </dsp:nvSpPr>
      <dsp:spPr>
        <a:xfrm>
          <a:off x="135376" y="1221914"/>
          <a:ext cx="246139" cy="246139"/>
        </a:xfrm>
        <a:prstGeom prst="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44674C94-A5BD-4A50-AE2E-7FC3855B983A}">
      <dsp:nvSpPr>
        <dsp:cNvPr id="0" name=""/>
        <dsp:cNvSpPr/>
      </dsp:nvSpPr>
      <dsp:spPr>
        <a:xfrm>
          <a:off x="516892" y="1121221"/>
          <a:ext cx="5090157" cy="447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63" tIns="47363" rIns="47363" bIns="47363" numCol="1" spcCol="1270" anchor="ctr" anchorCtr="0">
          <a:noAutofit/>
        </a:bodyPr>
        <a:lstStyle/>
        <a:p>
          <a:pPr lvl="0" algn="l" defTabSz="711200">
            <a:lnSpc>
              <a:spcPct val="100000"/>
            </a:lnSpc>
            <a:spcBef>
              <a:spcPct val="0"/>
            </a:spcBef>
            <a:spcAft>
              <a:spcPct val="35000"/>
            </a:spcAft>
          </a:pPr>
          <a:r>
            <a:rPr lang="en-US" sz="1600" kern="1200" noProof="0" dirty="0" smtClean="0">
              <a:effectLst>
                <a:glow rad="152400">
                  <a:schemeClr val="bg1">
                    <a:alpha val="19000"/>
                  </a:schemeClr>
                </a:glow>
              </a:effectLst>
            </a:rPr>
            <a:t>Class Diagram</a:t>
          </a:r>
          <a:endParaRPr lang="en-US" sz="1600" kern="1200" noProof="0" dirty="0">
            <a:effectLst>
              <a:glow rad="152400">
                <a:schemeClr val="bg1">
                  <a:alpha val="19000"/>
                </a:schemeClr>
              </a:glow>
            </a:effectLst>
          </a:endParaRPr>
        </a:p>
      </dsp:txBody>
      <dsp:txXfrm>
        <a:off x="516892" y="1121221"/>
        <a:ext cx="5090157" cy="447526"/>
      </dsp:txXfrm>
    </dsp:sp>
    <dsp:sp modelId="{EF22F5EF-8AC8-4C31-AC90-2C6B2372AEDC}">
      <dsp:nvSpPr>
        <dsp:cNvPr id="0" name=""/>
        <dsp:cNvSpPr/>
      </dsp:nvSpPr>
      <dsp:spPr>
        <a:xfrm>
          <a:off x="0" y="1680629"/>
          <a:ext cx="5607050" cy="447526"/>
        </a:xfrm>
        <a:prstGeom prst="roundRect">
          <a:avLst>
            <a:gd name="adj" fmla="val 10000"/>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5DB409-6556-4013-BAB7-B1CCD19F4D4B}">
      <dsp:nvSpPr>
        <dsp:cNvPr id="0" name=""/>
        <dsp:cNvSpPr/>
      </dsp:nvSpPr>
      <dsp:spPr>
        <a:xfrm>
          <a:off x="135376" y="1781322"/>
          <a:ext cx="246139" cy="246139"/>
        </a:xfrm>
        <a:prstGeom prst="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B9DDC497-78E2-4553-AF7A-3D0B686C8594}">
      <dsp:nvSpPr>
        <dsp:cNvPr id="0" name=""/>
        <dsp:cNvSpPr/>
      </dsp:nvSpPr>
      <dsp:spPr>
        <a:xfrm>
          <a:off x="516892" y="1680629"/>
          <a:ext cx="5090157" cy="447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63" tIns="47363" rIns="47363" bIns="47363" numCol="1" spcCol="1270" anchor="ctr" anchorCtr="0">
          <a:noAutofit/>
        </a:bodyPr>
        <a:lstStyle/>
        <a:p>
          <a:pPr lvl="0" algn="l" defTabSz="711200">
            <a:lnSpc>
              <a:spcPct val="100000"/>
            </a:lnSpc>
            <a:spcBef>
              <a:spcPct val="0"/>
            </a:spcBef>
            <a:spcAft>
              <a:spcPct val="35000"/>
            </a:spcAft>
          </a:pPr>
          <a:r>
            <a:rPr lang="en-US" sz="1600" kern="1200" noProof="0" dirty="0" smtClean="0">
              <a:effectLst>
                <a:glow rad="152400">
                  <a:schemeClr val="bg1">
                    <a:alpha val="19000"/>
                  </a:schemeClr>
                </a:glow>
              </a:effectLst>
            </a:rPr>
            <a:t>EER Diagram</a:t>
          </a:r>
          <a:endParaRPr lang="en-US" sz="1600" kern="1200" noProof="0" dirty="0">
            <a:effectLst>
              <a:glow rad="152400">
                <a:schemeClr val="bg1">
                  <a:alpha val="19000"/>
                </a:schemeClr>
              </a:glow>
            </a:effectLst>
          </a:endParaRPr>
        </a:p>
      </dsp:txBody>
      <dsp:txXfrm>
        <a:off x="516892" y="1680629"/>
        <a:ext cx="5090157" cy="447526"/>
      </dsp:txXfrm>
    </dsp:sp>
    <dsp:sp modelId="{2F15BFB4-779D-4458-B927-E7F381774870}">
      <dsp:nvSpPr>
        <dsp:cNvPr id="0" name=""/>
        <dsp:cNvSpPr/>
      </dsp:nvSpPr>
      <dsp:spPr>
        <a:xfrm>
          <a:off x="0" y="2240036"/>
          <a:ext cx="5607050" cy="447526"/>
        </a:xfrm>
        <a:prstGeom prst="roundRect">
          <a:avLst>
            <a:gd name="adj" fmla="val 10000"/>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9807B28-CEC8-4DF6-912E-9EC79F0C540F}">
      <dsp:nvSpPr>
        <dsp:cNvPr id="0" name=""/>
        <dsp:cNvSpPr/>
      </dsp:nvSpPr>
      <dsp:spPr>
        <a:xfrm>
          <a:off x="135376" y="2340730"/>
          <a:ext cx="246139" cy="246139"/>
        </a:xfrm>
        <a:prstGeom prst="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F9C58D74-1F4F-48F5-BCF8-BBBB30291979}">
      <dsp:nvSpPr>
        <dsp:cNvPr id="0" name=""/>
        <dsp:cNvSpPr/>
      </dsp:nvSpPr>
      <dsp:spPr>
        <a:xfrm>
          <a:off x="516892" y="2240036"/>
          <a:ext cx="5090157" cy="447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63" tIns="47363" rIns="47363" bIns="47363" numCol="1" spcCol="1270" anchor="ctr" anchorCtr="0">
          <a:noAutofit/>
        </a:bodyPr>
        <a:lstStyle/>
        <a:p>
          <a:pPr lvl="0" algn="l" defTabSz="711200">
            <a:lnSpc>
              <a:spcPct val="100000"/>
            </a:lnSpc>
            <a:spcBef>
              <a:spcPct val="0"/>
            </a:spcBef>
            <a:spcAft>
              <a:spcPct val="35000"/>
            </a:spcAft>
          </a:pPr>
          <a:r>
            <a:rPr lang="en-US" sz="1600" kern="1200" noProof="0" dirty="0" smtClean="0">
              <a:effectLst>
                <a:glow rad="152400">
                  <a:schemeClr val="bg1">
                    <a:alpha val="19000"/>
                  </a:schemeClr>
                </a:glow>
              </a:effectLst>
            </a:rPr>
            <a:t>Schema Diagram</a:t>
          </a:r>
          <a:endParaRPr lang="en-US" sz="1600" kern="1200" noProof="0" dirty="0">
            <a:effectLst>
              <a:glow rad="152400">
                <a:schemeClr val="bg1">
                  <a:alpha val="19000"/>
                </a:schemeClr>
              </a:glow>
            </a:effectLst>
          </a:endParaRPr>
        </a:p>
      </dsp:txBody>
      <dsp:txXfrm>
        <a:off x="516892" y="2240036"/>
        <a:ext cx="5090157" cy="447526"/>
      </dsp:txXfrm>
    </dsp:sp>
    <dsp:sp modelId="{1BAAB249-F874-46C9-A7AC-39C75149631F}">
      <dsp:nvSpPr>
        <dsp:cNvPr id="0" name=""/>
        <dsp:cNvSpPr/>
      </dsp:nvSpPr>
      <dsp:spPr>
        <a:xfrm>
          <a:off x="0" y="2799444"/>
          <a:ext cx="5607050" cy="447526"/>
        </a:xfrm>
        <a:prstGeom prst="roundRect">
          <a:avLst>
            <a:gd name="adj" fmla="val 10000"/>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35CEC3A-0352-4137-87E4-CB7B4039F4EC}">
      <dsp:nvSpPr>
        <dsp:cNvPr id="0" name=""/>
        <dsp:cNvSpPr/>
      </dsp:nvSpPr>
      <dsp:spPr>
        <a:xfrm>
          <a:off x="135376" y="2900138"/>
          <a:ext cx="246139" cy="246139"/>
        </a:xfrm>
        <a:prstGeom prst="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C2EBDB62-28F3-4479-ACD1-E0DEA9B0D490}">
      <dsp:nvSpPr>
        <dsp:cNvPr id="0" name=""/>
        <dsp:cNvSpPr/>
      </dsp:nvSpPr>
      <dsp:spPr>
        <a:xfrm>
          <a:off x="516892" y="2799444"/>
          <a:ext cx="5090157" cy="447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63" tIns="47363" rIns="47363" bIns="47363" numCol="1" spcCol="1270" anchor="ctr" anchorCtr="0">
          <a:noAutofit/>
        </a:bodyPr>
        <a:lstStyle/>
        <a:p>
          <a:pPr lvl="0" algn="l" defTabSz="711200">
            <a:lnSpc>
              <a:spcPct val="100000"/>
            </a:lnSpc>
            <a:spcBef>
              <a:spcPct val="0"/>
            </a:spcBef>
            <a:spcAft>
              <a:spcPct val="35000"/>
            </a:spcAft>
          </a:pPr>
          <a:r>
            <a:rPr lang="en-US" sz="1600" kern="1200" noProof="0" dirty="0" smtClean="0">
              <a:effectLst>
                <a:glow rad="152400">
                  <a:schemeClr val="bg1">
                    <a:alpha val="19000"/>
                  </a:schemeClr>
                </a:glow>
              </a:effectLst>
            </a:rPr>
            <a:t>Technologies </a:t>
          </a:r>
          <a:r>
            <a:rPr lang="en-US" sz="1600" kern="1200" noProof="0" dirty="0" smtClean="0">
              <a:effectLst>
                <a:glow rad="152400">
                  <a:schemeClr val="bg1">
                    <a:alpha val="19000"/>
                  </a:schemeClr>
                </a:glow>
              </a:effectLst>
            </a:rPr>
            <a:t>Used</a:t>
          </a:r>
        </a:p>
      </dsp:txBody>
      <dsp:txXfrm>
        <a:off x="516892" y="2799444"/>
        <a:ext cx="5090157" cy="447526"/>
      </dsp:txXfrm>
    </dsp:sp>
    <dsp:sp modelId="{BB1A4B29-037A-418C-A318-C7A83F4DA418}">
      <dsp:nvSpPr>
        <dsp:cNvPr id="0" name=""/>
        <dsp:cNvSpPr/>
      </dsp:nvSpPr>
      <dsp:spPr>
        <a:xfrm>
          <a:off x="0" y="3358852"/>
          <a:ext cx="5607050" cy="447526"/>
        </a:xfrm>
        <a:prstGeom prst="roundRect">
          <a:avLst>
            <a:gd name="adj" fmla="val 10000"/>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3546194-B835-49E0-800F-C323989E92EA}">
      <dsp:nvSpPr>
        <dsp:cNvPr id="0" name=""/>
        <dsp:cNvSpPr/>
      </dsp:nvSpPr>
      <dsp:spPr>
        <a:xfrm>
          <a:off x="135376" y="3459545"/>
          <a:ext cx="246139" cy="246139"/>
        </a:xfrm>
        <a:prstGeom prst="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2EC9C4C1-1176-477B-9F60-7363408F8961}">
      <dsp:nvSpPr>
        <dsp:cNvPr id="0" name=""/>
        <dsp:cNvSpPr/>
      </dsp:nvSpPr>
      <dsp:spPr>
        <a:xfrm>
          <a:off x="516892" y="3358852"/>
          <a:ext cx="5090157" cy="447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63" tIns="47363" rIns="47363" bIns="47363" numCol="1" spcCol="1270" anchor="ctr" anchorCtr="0">
          <a:noAutofit/>
        </a:bodyPr>
        <a:lstStyle/>
        <a:p>
          <a:pPr lvl="0" algn="l" defTabSz="711200">
            <a:lnSpc>
              <a:spcPct val="100000"/>
            </a:lnSpc>
            <a:spcBef>
              <a:spcPct val="0"/>
            </a:spcBef>
            <a:spcAft>
              <a:spcPct val="35000"/>
            </a:spcAft>
          </a:pPr>
          <a:r>
            <a:rPr lang="en-US" sz="1600" kern="1200" noProof="0" dirty="0" smtClean="0">
              <a:effectLst>
                <a:glow rad="152400">
                  <a:schemeClr val="bg1">
                    <a:alpha val="19000"/>
                  </a:schemeClr>
                </a:glow>
              </a:effectLst>
            </a:rPr>
            <a:t>Project Demo</a:t>
          </a:r>
          <a:endParaRPr lang="en-US" sz="1600" kern="1200" noProof="0" dirty="0">
            <a:effectLst>
              <a:glow rad="152400">
                <a:schemeClr val="bg1">
                  <a:alpha val="19000"/>
                </a:schemeClr>
              </a:glow>
            </a:effectLst>
          </a:endParaRPr>
        </a:p>
      </dsp:txBody>
      <dsp:txXfrm>
        <a:off x="516892" y="3358852"/>
        <a:ext cx="5090157" cy="447526"/>
      </dsp:txXfrm>
    </dsp:sp>
    <dsp:sp modelId="{EBC4F069-BB22-420F-88DF-08BF6ADC9C04}">
      <dsp:nvSpPr>
        <dsp:cNvPr id="0" name=""/>
        <dsp:cNvSpPr/>
      </dsp:nvSpPr>
      <dsp:spPr>
        <a:xfrm>
          <a:off x="0" y="3918260"/>
          <a:ext cx="5607050" cy="447526"/>
        </a:xfrm>
        <a:prstGeom prst="roundRect">
          <a:avLst>
            <a:gd name="adj" fmla="val 10000"/>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6AD205-E5AF-4600-9096-53A1B727358B}">
      <dsp:nvSpPr>
        <dsp:cNvPr id="0" name=""/>
        <dsp:cNvSpPr/>
      </dsp:nvSpPr>
      <dsp:spPr>
        <a:xfrm>
          <a:off x="135376" y="4018953"/>
          <a:ext cx="246139" cy="246139"/>
        </a:xfrm>
        <a:prstGeom prst="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961C944E-B2FA-4D5E-A9B6-4E20FC55AF29}">
      <dsp:nvSpPr>
        <dsp:cNvPr id="0" name=""/>
        <dsp:cNvSpPr/>
      </dsp:nvSpPr>
      <dsp:spPr>
        <a:xfrm>
          <a:off x="516892" y="3918260"/>
          <a:ext cx="5090157" cy="447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63" tIns="47363" rIns="47363" bIns="47363" numCol="1" spcCol="1270" anchor="ctr" anchorCtr="0">
          <a:noAutofit/>
        </a:bodyPr>
        <a:lstStyle/>
        <a:p>
          <a:pPr lvl="0" algn="l" defTabSz="711200">
            <a:lnSpc>
              <a:spcPct val="100000"/>
            </a:lnSpc>
            <a:spcBef>
              <a:spcPct val="0"/>
            </a:spcBef>
            <a:spcAft>
              <a:spcPct val="35000"/>
            </a:spcAft>
          </a:pPr>
          <a:r>
            <a:rPr lang="en-US" sz="1600" kern="1200" noProof="0" dirty="0" smtClean="0">
              <a:effectLst>
                <a:glow rad="152400">
                  <a:schemeClr val="bg1">
                    <a:alpha val="19000"/>
                  </a:schemeClr>
                </a:glow>
              </a:effectLst>
            </a:rPr>
            <a:t>Benefits of the System</a:t>
          </a:r>
          <a:endParaRPr lang="en-US" sz="1600" kern="1200" noProof="0" dirty="0">
            <a:effectLst>
              <a:glow rad="152400">
                <a:schemeClr val="bg1">
                  <a:alpha val="19000"/>
                </a:schemeClr>
              </a:glow>
            </a:effectLst>
          </a:endParaRPr>
        </a:p>
      </dsp:txBody>
      <dsp:txXfrm>
        <a:off x="516892" y="3918260"/>
        <a:ext cx="5090157" cy="447526"/>
      </dsp:txXfrm>
    </dsp:sp>
    <dsp:sp modelId="{436A8B1C-2D30-44BB-9150-7099503C8960}">
      <dsp:nvSpPr>
        <dsp:cNvPr id="0" name=""/>
        <dsp:cNvSpPr/>
      </dsp:nvSpPr>
      <dsp:spPr>
        <a:xfrm>
          <a:off x="0" y="4477667"/>
          <a:ext cx="5607050" cy="447526"/>
        </a:xfrm>
        <a:prstGeom prst="rect">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199596" y="4617371"/>
          <a:ext cx="168118" cy="168118"/>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516892" y="4477667"/>
          <a:ext cx="5090157" cy="447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63" tIns="47363" rIns="47363" bIns="47363" numCol="1" spcCol="1270" anchor="ctr" anchorCtr="0">
          <a:noAutofit/>
        </a:bodyPr>
        <a:lstStyle/>
        <a:p>
          <a:pPr lvl="0" algn="l" defTabSz="711200">
            <a:lnSpc>
              <a:spcPct val="100000"/>
            </a:lnSpc>
            <a:spcBef>
              <a:spcPct val="0"/>
            </a:spcBef>
            <a:spcAft>
              <a:spcPct val="35000"/>
            </a:spcAft>
          </a:pPr>
          <a:r>
            <a:rPr lang="en-US" sz="1600" kern="1200" noProof="0" dirty="0" smtClean="0">
              <a:effectLst>
                <a:glow rad="152400">
                  <a:schemeClr val="bg1">
                    <a:alpha val="19000"/>
                  </a:schemeClr>
                </a:glow>
              </a:effectLst>
            </a:rPr>
            <a:t>Conclusion</a:t>
          </a:r>
          <a:endParaRPr lang="en-US" sz="1600" kern="1200" noProof="0" dirty="0">
            <a:effectLst>
              <a:glow rad="152400">
                <a:schemeClr val="bg1">
                  <a:alpha val="19000"/>
                </a:schemeClr>
              </a:glow>
            </a:effectLst>
          </a:endParaRPr>
        </a:p>
      </dsp:txBody>
      <dsp:txXfrm>
        <a:off x="516892" y="4477667"/>
        <a:ext cx="5090157" cy="447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AA0FF-3772-4C88-B9D9-D7702591B9A7}">
      <dsp:nvSpPr>
        <dsp:cNvPr id="0" name=""/>
        <dsp:cNvSpPr/>
      </dsp:nvSpPr>
      <dsp:spPr>
        <a:xfrm>
          <a:off x="0" y="128428"/>
          <a:ext cx="7726680" cy="1706504"/>
        </a:xfrm>
        <a:prstGeom prst="rect">
          <a:avLst/>
        </a:prstGeom>
        <a:gradFill rotWithShape="1">
          <a:gsLst>
            <a:gs pos="0">
              <a:schemeClr val="accent3">
                <a:tint val="64000"/>
                <a:lumMod val="118000"/>
              </a:schemeClr>
            </a:gs>
            <a:gs pos="100000">
              <a:schemeClr val="accent3">
                <a:tint val="92000"/>
                <a:alpha val="100000"/>
                <a:lumMod val="110000"/>
              </a:schemeClr>
            </a:gs>
          </a:gsLst>
          <a:lin ang="5400000" scaled="0"/>
        </a:gradFill>
        <a:ln w="9525"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599676" tIns="1124712" rIns="599676"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solidFill>
                <a:schemeClr val="bg2"/>
              </a:solidFill>
            </a:rPr>
            <a:t>Developing a user friendly and intuitive interface that can be accessed from any device with an Internet connection.</a:t>
          </a:r>
          <a:endParaRPr lang="en-US" sz="1600" kern="1200" dirty="0">
            <a:solidFill>
              <a:schemeClr val="bg2"/>
            </a:solidFill>
          </a:endParaRPr>
        </a:p>
      </dsp:txBody>
      <dsp:txXfrm>
        <a:off x="0" y="128428"/>
        <a:ext cx="7726680" cy="1706504"/>
      </dsp:txXfrm>
    </dsp:sp>
    <dsp:sp modelId="{8B3DCA86-CC99-48ED-8764-6E81C7AE6BE9}">
      <dsp:nvSpPr>
        <dsp:cNvPr id="0" name=""/>
        <dsp:cNvSpPr/>
      </dsp:nvSpPr>
      <dsp:spPr>
        <a:xfrm>
          <a:off x="386334" y="11683"/>
          <a:ext cx="5229811" cy="987584"/>
        </a:xfrm>
        <a:prstGeom prst="rect">
          <a:avLst/>
        </a:prstGeom>
        <a:solidFill>
          <a:schemeClr val="accent2"/>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35" tIns="0" rIns="204435"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bg2"/>
              </a:solidFill>
            </a:rPr>
            <a:t>SCOPE</a:t>
          </a:r>
          <a:r>
            <a:rPr lang="en-US" sz="1800" b="1" kern="1200" baseline="0" dirty="0" smtClean="0">
              <a:solidFill>
                <a:schemeClr val="bg2"/>
              </a:solidFill>
            </a:rPr>
            <a:t> OF THE PROJECT</a:t>
          </a:r>
          <a:endParaRPr lang="en-US" sz="1800" b="1" kern="1200" dirty="0">
            <a:solidFill>
              <a:schemeClr val="bg2"/>
            </a:solidFill>
          </a:endParaRPr>
        </a:p>
      </dsp:txBody>
      <dsp:txXfrm>
        <a:off x="386334" y="11683"/>
        <a:ext cx="5229811" cy="987584"/>
      </dsp:txXfrm>
    </dsp:sp>
    <dsp:sp modelId="{EA904451-CA9C-48CF-A3F7-6C4003934218}">
      <dsp:nvSpPr>
        <dsp:cNvPr id="0" name=""/>
        <dsp:cNvSpPr/>
      </dsp:nvSpPr>
      <dsp:spPr>
        <a:xfrm>
          <a:off x="0" y="2204999"/>
          <a:ext cx="7726680" cy="1745716"/>
        </a:xfrm>
        <a:prstGeom prst="rect">
          <a:avLst/>
        </a:prstGeom>
        <a:gradFill rotWithShape="1">
          <a:gsLst>
            <a:gs pos="0">
              <a:schemeClr val="accent4">
                <a:tint val="64000"/>
                <a:lumMod val="118000"/>
              </a:schemeClr>
            </a:gs>
            <a:gs pos="100000">
              <a:schemeClr val="accent4">
                <a:tint val="92000"/>
                <a:alpha val="100000"/>
                <a:lumMod val="110000"/>
              </a:schemeClr>
            </a:gs>
          </a:gsLst>
          <a:lin ang="5400000" scaled="0"/>
        </a:gradFill>
        <a:ln w="9525" cap="rnd"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599676" tIns="1124712" rIns="599676"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solidFill>
                <a:schemeClr val="bg2"/>
              </a:solidFill>
            </a:rPr>
            <a:t>Event organizers</a:t>
          </a:r>
          <a:r>
            <a:rPr lang="en-US" sz="1600" kern="1200" dirty="0" smtClean="0">
              <a:solidFill>
                <a:schemeClr val="bg2"/>
              </a:solidFill>
            </a:rPr>
            <a:t>, planners, customers, and promoters who need a reliable and efficient tool for event management.</a:t>
          </a:r>
          <a:endParaRPr lang="en-US" sz="1600" kern="1200" dirty="0">
            <a:solidFill>
              <a:schemeClr val="bg2"/>
            </a:solidFill>
          </a:endParaRPr>
        </a:p>
      </dsp:txBody>
      <dsp:txXfrm>
        <a:off x="0" y="2204999"/>
        <a:ext cx="7726680" cy="1745716"/>
      </dsp:txXfrm>
    </dsp:sp>
    <dsp:sp modelId="{388E0281-7FCC-4892-BD85-59C45354E9DA}">
      <dsp:nvSpPr>
        <dsp:cNvPr id="0" name=""/>
        <dsp:cNvSpPr/>
      </dsp:nvSpPr>
      <dsp:spPr>
        <a:xfrm>
          <a:off x="386334" y="2153532"/>
          <a:ext cx="5337119" cy="922306"/>
        </a:xfrm>
        <a:prstGeom prst="rect">
          <a:avLst/>
        </a:prstGeom>
        <a:solidFill>
          <a:schemeClr val="accent2"/>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35" tIns="0" rIns="204435"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bg2"/>
              </a:solidFill>
            </a:rPr>
            <a:t>TARGET AUDIENCE</a:t>
          </a:r>
          <a:endParaRPr lang="en-US" sz="1800" b="1" kern="1200" dirty="0">
            <a:solidFill>
              <a:schemeClr val="bg2"/>
            </a:solidFill>
          </a:endParaRPr>
        </a:p>
      </dsp:txBody>
      <dsp:txXfrm>
        <a:off x="386334" y="2153532"/>
        <a:ext cx="5337119" cy="9223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7"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9/15/2023</a:t>
            </a:fld>
            <a:endParaRPr lang="en-US" dirty="0"/>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9/15/2023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10</a:t>
            </a:fld>
            <a:endParaRPr lang="en-US" dirty="0"/>
          </a:p>
        </p:txBody>
      </p:sp>
    </p:spTree>
    <p:extLst>
      <p:ext uri="{BB962C8B-B14F-4D97-AF65-F5344CB8AC3E}">
        <p14:creationId xmlns:p14="http://schemas.microsoft.com/office/powerpoint/2010/main" val="2147047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11</a:t>
            </a:fld>
            <a:endParaRPr lang="en-US" dirty="0"/>
          </a:p>
        </p:txBody>
      </p:sp>
    </p:spTree>
    <p:extLst>
      <p:ext uri="{BB962C8B-B14F-4D97-AF65-F5344CB8AC3E}">
        <p14:creationId xmlns:p14="http://schemas.microsoft.com/office/powerpoint/2010/main" val="1535821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12</a:t>
            </a:fld>
            <a:endParaRPr lang="en-US" dirty="0"/>
          </a:p>
        </p:txBody>
      </p:sp>
    </p:spTree>
    <p:extLst>
      <p:ext uri="{BB962C8B-B14F-4D97-AF65-F5344CB8AC3E}">
        <p14:creationId xmlns:p14="http://schemas.microsoft.com/office/powerpoint/2010/main" val="3609987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13</a:t>
            </a:fld>
            <a:endParaRPr lang="en-US" dirty="0"/>
          </a:p>
        </p:txBody>
      </p:sp>
    </p:spTree>
    <p:extLst>
      <p:ext uri="{BB962C8B-B14F-4D97-AF65-F5344CB8AC3E}">
        <p14:creationId xmlns:p14="http://schemas.microsoft.com/office/powerpoint/2010/main" val="3927540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14</a:t>
            </a:fld>
            <a:endParaRPr lang="en-US" dirty="0"/>
          </a:p>
        </p:txBody>
      </p:sp>
    </p:spTree>
    <p:extLst>
      <p:ext uri="{BB962C8B-B14F-4D97-AF65-F5344CB8AC3E}">
        <p14:creationId xmlns:p14="http://schemas.microsoft.com/office/powerpoint/2010/main" val="366144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16</a:t>
            </a:fld>
            <a:endParaRPr lang="en-US" dirty="0"/>
          </a:p>
        </p:txBody>
      </p:sp>
    </p:spTree>
    <p:extLst>
      <p:ext uri="{BB962C8B-B14F-4D97-AF65-F5344CB8AC3E}">
        <p14:creationId xmlns:p14="http://schemas.microsoft.com/office/powerpoint/2010/main" val="3088289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17</a:t>
            </a:fld>
            <a:endParaRPr lang="en-US" dirty="0"/>
          </a:p>
        </p:txBody>
      </p:sp>
    </p:spTree>
    <p:extLst>
      <p:ext uri="{BB962C8B-B14F-4D97-AF65-F5344CB8AC3E}">
        <p14:creationId xmlns:p14="http://schemas.microsoft.com/office/powerpoint/2010/main" val="63746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18</a:t>
            </a:fld>
            <a:endParaRPr lang="en-US" dirty="0"/>
          </a:p>
        </p:txBody>
      </p:sp>
    </p:spTree>
    <p:extLst>
      <p:ext uri="{BB962C8B-B14F-4D97-AF65-F5344CB8AC3E}">
        <p14:creationId xmlns:p14="http://schemas.microsoft.com/office/powerpoint/2010/main" val="2135006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19</a:t>
            </a:fld>
            <a:endParaRPr lang="en-US" dirty="0"/>
          </a:p>
        </p:txBody>
      </p:sp>
    </p:spTree>
    <p:extLst>
      <p:ext uri="{BB962C8B-B14F-4D97-AF65-F5344CB8AC3E}">
        <p14:creationId xmlns:p14="http://schemas.microsoft.com/office/powerpoint/2010/main" val="718626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20</a:t>
            </a:fld>
            <a:endParaRPr lang="en-US" dirty="0"/>
          </a:p>
        </p:txBody>
      </p:sp>
    </p:spTree>
    <p:extLst>
      <p:ext uri="{BB962C8B-B14F-4D97-AF65-F5344CB8AC3E}">
        <p14:creationId xmlns:p14="http://schemas.microsoft.com/office/powerpoint/2010/main" val="247748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dirty="0"/>
          </a:p>
        </p:txBody>
      </p:sp>
    </p:spTree>
    <p:extLst>
      <p:ext uri="{BB962C8B-B14F-4D97-AF65-F5344CB8AC3E}">
        <p14:creationId xmlns:p14="http://schemas.microsoft.com/office/powerpoint/2010/main" val="2647748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21</a:t>
            </a:fld>
            <a:endParaRPr lang="en-US" dirty="0"/>
          </a:p>
        </p:txBody>
      </p:sp>
    </p:spTree>
    <p:extLst>
      <p:ext uri="{BB962C8B-B14F-4D97-AF65-F5344CB8AC3E}">
        <p14:creationId xmlns:p14="http://schemas.microsoft.com/office/powerpoint/2010/main" val="1072452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22</a:t>
            </a:fld>
            <a:endParaRPr lang="en-US" dirty="0"/>
          </a:p>
        </p:txBody>
      </p:sp>
    </p:spTree>
    <p:extLst>
      <p:ext uri="{BB962C8B-B14F-4D97-AF65-F5344CB8AC3E}">
        <p14:creationId xmlns:p14="http://schemas.microsoft.com/office/powerpoint/2010/main" val="1592775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23</a:t>
            </a:fld>
            <a:endParaRPr lang="en-US" dirty="0"/>
          </a:p>
        </p:txBody>
      </p:sp>
    </p:spTree>
    <p:extLst>
      <p:ext uri="{BB962C8B-B14F-4D97-AF65-F5344CB8AC3E}">
        <p14:creationId xmlns:p14="http://schemas.microsoft.com/office/powerpoint/2010/main" val="305001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4E7652-46AF-4259-BAE2-54978EA077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8531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a:t>
            </a:fld>
            <a:endParaRPr lang="en-US" dirty="0"/>
          </a:p>
        </p:txBody>
      </p:sp>
    </p:spTree>
    <p:extLst>
      <p:ext uri="{BB962C8B-B14F-4D97-AF65-F5344CB8AC3E}">
        <p14:creationId xmlns:p14="http://schemas.microsoft.com/office/powerpoint/2010/main" val="191555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a:t>
            </a:fld>
            <a:endParaRPr lang="en-US" dirty="0"/>
          </a:p>
        </p:txBody>
      </p:sp>
    </p:spTree>
    <p:extLst>
      <p:ext uri="{BB962C8B-B14F-4D97-AF65-F5344CB8AC3E}">
        <p14:creationId xmlns:p14="http://schemas.microsoft.com/office/powerpoint/2010/main" val="17486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a:t>
            </a:fld>
            <a:endParaRPr lang="en-US" dirty="0"/>
          </a:p>
        </p:txBody>
      </p:sp>
    </p:spTree>
    <p:extLst>
      <p:ext uri="{BB962C8B-B14F-4D97-AF65-F5344CB8AC3E}">
        <p14:creationId xmlns:p14="http://schemas.microsoft.com/office/powerpoint/2010/main" val="1018611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7</a:t>
            </a:fld>
            <a:endParaRPr lang="en-US" dirty="0"/>
          </a:p>
        </p:txBody>
      </p:sp>
    </p:spTree>
    <p:extLst>
      <p:ext uri="{BB962C8B-B14F-4D97-AF65-F5344CB8AC3E}">
        <p14:creationId xmlns:p14="http://schemas.microsoft.com/office/powerpoint/2010/main" val="3174970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4E7652-46AF-4259-BAE2-54978EA077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185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9</a:t>
            </a:fld>
            <a:endParaRPr lang="en-US" dirty="0"/>
          </a:p>
        </p:txBody>
      </p:sp>
    </p:spTree>
    <p:extLst>
      <p:ext uri="{BB962C8B-B14F-4D97-AF65-F5344CB8AC3E}">
        <p14:creationId xmlns:p14="http://schemas.microsoft.com/office/powerpoint/2010/main" val="693570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2.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7.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9/15/2023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9/15/2023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9/15/2023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defTabSz="914400"/>
            <a:fld id="{A2E209FB-7A34-414B-812A-BCC5C4256F49}" type="datetime1">
              <a:rPr lang="en-US" smtClean="0">
                <a:solidFill>
                  <a:prstClr val="white"/>
                </a:solidFill>
              </a:rPr>
              <a:pPr defTabSz="914400"/>
              <a:t>9/15/2023</a:t>
            </a:fld>
            <a:endParaRPr lang="en-US" dirty="0">
              <a:solidFill>
                <a:prstClr val="white"/>
              </a:solidFill>
            </a:endParaRPr>
          </a:p>
        </p:txBody>
      </p:sp>
      <p:sp>
        <p:nvSpPr>
          <p:cNvPr id="5" name="Footer Placeholder 4"/>
          <p:cNvSpPr>
            <a:spLocks noGrp="1"/>
          </p:cNvSpPr>
          <p:nvPr>
            <p:ph type="ftr" sz="quarter" idx="11"/>
          </p:nvPr>
        </p:nvSpPr>
        <p:spPr/>
        <p:txBody>
          <a:bodyPr/>
          <a:lstStyle/>
          <a:p>
            <a:pPr defTabSz="914400"/>
            <a:endParaRPr lang="en-US" dirty="0">
              <a:solidFill>
                <a:srgbClr val="262626"/>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grpSp>
        <p:nvGrpSpPr>
          <p:cNvPr id="7" name="Group 6">
            <a:extLst>
              <a:ext uri="{FF2B5EF4-FFF2-40B4-BE49-F238E27FC236}">
                <a16:creationId xmlns:a16="http://schemas.microsoft.com/office/drawing/2014/main" id="{E770D99E-2869-438B-B483-1F6CCD5437EE}"/>
              </a:ext>
            </a:extLst>
          </p:cNvPr>
          <p:cNvGrpSpPr/>
          <p:nvPr userDrawn="1"/>
        </p:nvGrpSpPr>
        <p:grpSpPr>
          <a:xfrm>
            <a:off x="-2" y="-10825"/>
            <a:ext cx="12192003" cy="6515395"/>
            <a:chOff x="-1" y="-10825"/>
            <a:chExt cx="9144002" cy="6515395"/>
          </a:xfrm>
        </p:grpSpPr>
        <p:pic>
          <p:nvPicPr>
            <p:cNvPr id="8"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57200" y="-10825"/>
              <a:ext cx="3429000" cy="3181546"/>
            </a:xfrm>
            <a:prstGeom prst="rect">
              <a:avLst/>
            </a:prstGeom>
          </p:spPr>
        </p:pic>
        <p:pic>
          <p:nvPicPr>
            <p:cNvPr id="9"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295401" y="-10825"/>
              <a:ext cx="7848600" cy="3522243"/>
            </a:xfrm>
            <a:prstGeom prst="rect">
              <a:avLst/>
            </a:prstGeom>
          </p:spPr>
        </p:pic>
        <p:pic>
          <p:nvPicPr>
            <p:cNvPr id="10"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2831825" y="2232482"/>
              <a:ext cx="1282976" cy="1108588"/>
            </a:xfrm>
            <a:prstGeom prst="rect">
              <a:avLst/>
            </a:prstGeom>
          </p:spPr>
        </p:pic>
        <p:pic>
          <p:nvPicPr>
            <p:cNvPr id="11"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 y="2962082"/>
              <a:ext cx="2757625" cy="3542488"/>
            </a:xfrm>
            <a:prstGeom prst="rect">
              <a:avLst/>
            </a:prstGeom>
          </p:spPr>
        </p:pic>
        <p:pic>
          <p:nvPicPr>
            <p:cNvPr id="12"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a:off x="2" y="2313169"/>
              <a:ext cx="2259131" cy="2895506"/>
            </a:xfrm>
            <a:prstGeom prst="rect">
              <a:avLst/>
            </a:prstGeom>
          </p:spPr>
        </p:pic>
      </p:grpSp>
    </p:spTree>
    <p:extLst>
      <p:ext uri="{BB962C8B-B14F-4D97-AF65-F5344CB8AC3E}">
        <p14:creationId xmlns:p14="http://schemas.microsoft.com/office/powerpoint/2010/main" val="2630106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defTabSz="914400"/>
            <a:fld id="{FEA1243F-3000-4347-94A4-FBDEAD3122CB}"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2466236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3679874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7" name="Slide Number Placeholder 6"/>
          <p:cNvSpPr>
            <a:spLocks noGrp="1"/>
          </p:cNvSpPr>
          <p:nvPr>
            <p:ph type="sldNum" sz="quarter" idx="12"/>
          </p:nvPr>
        </p:nvSpPr>
        <p:spPr/>
        <p:txBody>
          <a:bodyPr/>
          <a:lstStyle/>
          <a:p>
            <a:pPr defTabSz="914400"/>
            <a:fld id="{FEA1243F-3000-4347-94A4-FBDEAD3122CB}"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1345105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8" name="Footer Placeholder 7"/>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9" name="Slide Number Placeholder 8"/>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3956288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3"/>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4"/>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15196499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2"/>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3"/>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3281926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5"/>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6"/>
          <p:cNvSpPr>
            <a:spLocks noGrp="1"/>
          </p:cNvSpPr>
          <p:nvPr>
            <p:ph type="sldNum" sz="quarter" idx="12"/>
          </p:nvPr>
        </p:nvSpPr>
        <p:spPr/>
        <p:txBody>
          <a:bodyPr/>
          <a:lstStyle/>
          <a:p>
            <a:pPr defTabSz="914400"/>
            <a:fld id="{FEA1243F-3000-4347-94A4-FBDEAD3122CB}"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166201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9/15/2023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7" name="Slide Number Placeholder 6"/>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2239224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7" name="Slide Number Placeholder 6"/>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4217286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1764496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37109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1875554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4" name="Footer Placeholder 4"/>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2215628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4" name="Footer Placeholder 4"/>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2722103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35881184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6" name="Slide Number Placeholder 5"/>
          <p:cNvSpPr>
            <a:spLocks noGrp="1"/>
          </p:cNvSpPr>
          <p:nvPr>
            <p:ph type="sldNum" sz="quarter" idx="12"/>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Tree>
    <p:extLst>
      <p:ext uri="{BB962C8B-B14F-4D97-AF65-F5344CB8AC3E}">
        <p14:creationId xmlns:p14="http://schemas.microsoft.com/office/powerpoint/2010/main" val="39574786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6807200" y="3143"/>
            <a:ext cx="53848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smtClean="0"/>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609600" y="1425655"/>
            <a:ext cx="1030224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smtClean="0"/>
              <a:t>Edit Master text styles</a:t>
            </a:r>
          </a:p>
        </p:txBody>
      </p:sp>
    </p:spTree>
    <p:extLst>
      <p:ext uri="{BB962C8B-B14F-4D97-AF65-F5344CB8AC3E}">
        <p14:creationId xmlns:p14="http://schemas.microsoft.com/office/powerpoint/2010/main" val="614712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9/15/2023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6807200" y="3143"/>
            <a:ext cx="53848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smtClean="0"/>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pPr defTabSz="914400"/>
            <a:r>
              <a:rPr lang="en-US" smtClean="0">
                <a:solidFill>
                  <a:srgbClr val="262626"/>
                </a:solidFill>
              </a:rPr>
              <a:t>www.website.com</a:t>
            </a:r>
            <a:endParaRPr lang="en-US" dirty="0">
              <a:solidFill>
                <a:srgbClr val="262626"/>
              </a:solidFill>
            </a:endParaRPr>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pPr defTabSz="914400"/>
            <a:fld id="{49598980-D22C-4904-9F8F-3DB09B2ECD84}" type="slidenum">
              <a:rPr lang="en-US" smtClean="0">
                <a:solidFill>
                  <a:srgbClr val="262626"/>
                </a:solidFill>
              </a:rPr>
              <a:pPr defTabSz="914400"/>
              <a:t>‹#›</a:t>
            </a:fld>
            <a:endParaRPr lang="en-US" dirty="0">
              <a:solidFill>
                <a:srgbClr val="262626"/>
              </a:solidFill>
            </a:endParaRPr>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609600" y="1425655"/>
            <a:ext cx="1030224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smtClean="0"/>
              <a:t>Edit Master text styles</a:t>
            </a:r>
          </a:p>
        </p:txBody>
      </p:sp>
    </p:spTree>
    <p:extLst>
      <p:ext uri="{BB962C8B-B14F-4D97-AF65-F5344CB8AC3E}">
        <p14:creationId xmlns:p14="http://schemas.microsoft.com/office/powerpoint/2010/main" val="2299819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9/15/2023</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9/15/2023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9/15/2023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9/15/2023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9/15/2023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9/15/2023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3.svg"/><Relationship Id="rId3" Type="http://schemas.openxmlformats.org/officeDocument/2006/relationships/slideLayout" Target="../slideLayouts/slideLayout14.xml"/><Relationship Id="rId21" Type="http://schemas.openxmlformats.org/officeDocument/2006/relationships/image" Target="../media/image2.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6.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29"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5.png"/><Relationship Id="rId32" Type="http://schemas.openxmlformats.org/officeDocument/2006/relationships/image" Target="../media/image9.sv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4.png"/><Relationship Id="rId28" Type="http://schemas.openxmlformats.org/officeDocument/2006/relationships/image" Target="../media/image5.sv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9.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3.png"/><Relationship Id="rId27" Type="http://schemas.openxmlformats.org/officeDocument/2006/relationships/image" Target="../media/image7.png"/><Relationship Id="rId30"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9/15/2023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BC1C18-307B-4F68-A007-B5B542270E8D}" type="datetimeFigureOut">
              <a:rPr lang="en-US" smtClean="0"/>
              <a:t>9/15/2023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grpSp>
        <p:nvGrpSpPr>
          <p:cNvPr id="13" name="Group 12">
            <a:extLst>
              <a:ext uri="{FF2B5EF4-FFF2-40B4-BE49-F238E27FC236}">
                <a16:creationId xmlns:a16="http://schemas.microsoft.com/office/drawing/2014/main" id="{1423E8A4-D2B7-46D2-92C3-AE6BC0B9BD06}"/>
              </a:ext>
            </a:extLst>
          </p:cNvPr>
          <p:cNvGrpSpPr/>
          <p:nvPr userDrawn="1"/>
        </p:nvGrpSpPr>
        <p:grpSpPr>
          <a:xfrm>
            <a:off x="6807200" y="3143"/>
            <a:ext cx="5384801" cy="1101851"/>
            <a:chOff x="5334000" y="-37306"/>
            <a:chExt cx="3281716" cy="895350"/>
          </a:xfrm>
        </p:grpSpPr>
        <p:pic>
          <p:nvPicPr>
            <p:cNvPr id="15"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25">
              <a:extLst>
                <a:ext uri="{96DAC541-7B7A-43D3-8B79-37D633B846F1}">
                  <asvg:svgBlip xmlns="" xmlns:asvg="http://schemas.microsoft.com/office/drawing/2016/SVG/main" r:embed="rId26"/>
                </a:ext>
              </a:extLst>
            </a:blip>
            <a:stretch>
              <a:fillRect/>
            </a:stretch>
          </p:blipFill>
          <p:spPr>
            <a:xfrm>
              <a:off x="5448301" y="-37306"/>
              <a:ext cx="3167415" cy="609600"/>
            </a:xfrm>
            <a:prstGeom prst="rect">
              <a:avLst/>
            </a:prstGeom>
          </p:spPr>
        </p:pic>
        <p:pic>
          <p:nvPicPr>
            <p:cNvPr id="17"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27">
              <a:extLst>
                <a:ext uri="{96DAC541-7B7A-43D3-8B79-37D633B846F1}">
                  <asvg:svgBlip xmlns="" xmlns:asvg="http://schemas.microsoft.com/office/drawing/2016/SVG/main" r:embed="rId28"/>
                </a:ext>
              </a:extLst>
            </a:blip>
            <a:stretch>
              <a:fillRect/>
            </a:stretch>
          </p:blipFill>
          <p:spPr>
            <a:xfrm>
              <a:off x="5334000" y="-37306"/>
              <a:ext cx="819150" cy="895350"/>
            </a:xfrm>
            <a:prstGeom prst="rect">
              <a:avLst/>
            </a:prstGeom>
          </p:spPr>
        </p:pic>
      </p:grpSp>
      <p:pic>
        <p:nvPicPr>
          <p:cNvPr id="18"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29">
            <a:extLst>
              <a:ext uri="{96DAC541-7B7A-43D3-8B79-37D633B846F1}">
                <asvg:svgBlip xmlns="" xmlns:asvg="http://schemas.microsoft.com/office/drawing/2016/SVG/main" r:embed="rId30"/>
              </a:ext>
            </a:extLst>
          </a:blip>
          <a:stretch>
            <a:fillRect/>
          </a:stretch>
        </p:blipFill>
        <p:spPr>
          <a:xfrm>
            <a:off x="0" y="5307178"/>
            <a:ext cx="1625600" cy="1550822"/>
          </a:xfrm>
          <a:prstGeom prst="rect">
            <a:avLst/>
          </a:prstGeom>
        </p:spPr>
      </p:pic>
      <p:pic>
        <p:nvPicPr>
          <p:cNvPr id="19"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31">
            <a:extLst>
              <a:ext uri="{96DAC541-7B7A-43D3-8B79-37D633B846F1}">
                <asvg:svgBlip xmlns="" xmlns:asvg="http://schemas.microsoft.com/office/drawing/2016/SVG/main" r:embed="rId32"/>
              </a:ext>
            </a:extLst>
          </a:blip>
          <a:stretch>
            <a:fillRect/>
          </a:stretch>
        </p:blipFill>
        <p:spPr>
          <a:xfrm>
            <a:off x="-21945" y="4545317"/>
            <a:ext cx="1664613" cy="1570328"/>
          </a:xfrm>
          <a:prstGeom prst="rect">
            <a:avLst/>
          </a:prstGeom>
        </p:spPr>
      </p:pic>
    </p:spTree>
    <p:extLst>
      <p:ext uri="{BB962C8B-B14F-4D97-AF65-F5344CB8AC3E}">
        <p14:creationId xmlns:p14="http://schemas.microsoft.com/office/powerpoint/2010/main" val="1243443221"/>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43" r:id="rId18"/>
    <p:sldLayoutId id="2147483885" r:id="rId19"/>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23.svg"/><Relationship Id="rId5" Type="http://schemas.openxmlformats.org/officeDocument/2006/relationships/image" Target="../media/image47.png"/><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277517" y="2339019"/>
            <a:ext cx="5540966" cy="2179962"/>
          </a:xfrm>
          <a:noFill/>
          <a:ln>
            <a:solidFill>
              <a:schemeClr val="tx1"/>
            </a:solidFill>
          </a:ln>
          <a:effectLst>
            <a:glow rad="152400">
              <a:schemeClr val="tx1">
                <a:alpha val="13000"/>
              </a:schemeClr>
            </a:glow>
          </a:effectLst>
        </p:spPr>
        <p:txBody>
          <a:bodyPr>
            <a:normAutofit/>
          </a:bodyPr>
          <a:lstStyle/>
          <a:p>
            <a:r>
              <a:rPr lang="en-US" sz="3000" dirty="0" smtClean="0">
                <a:solidFill>
                  <a:schemeClr val="tx1"/>
                </a:solidFill>
              </a:rPr>
              <a:t>EVENT MANAGEMENT </a:t>
            </a:r>
            <a:br>
              <a:rPr lang="en-US" sz="3000" dirty="0" smtClean="0">
                <a:solidFill>
                  <a:schemeClr val="tx1"/>
                </a:solidFill>
              </a:rPr>
            </a:br>
            <a:r>
              <a:rPr lang="en-US" sz="3000" dirty="0" smtClean="0">
                <a:solidFill>
                  <a:schemeClr val="tx1"/>
                </a:solidFill>
              </a:rPr>
              <a:t>SYSTEM</a:t>
            </a:r>
            <a:endParaRPr lang="en-US" sz="3000" dirty="0">
              <a:solidFill>
                <a:schemeClr val="tx1"/>
              </a:solidFill>
            </a:endParaRPr>
          </a:p>
        </p:txBody>
      </p:sp>
      <p:pic>
        <p:nvPicPr>
          <p:cNvPr id="5" name="Picture 4">
            <a:extLst>
              <a:ext uri="{FF2B5EF4-FFF2-40B4-BE49-F238E27FC236}">
                <a16:creationId xmlns:a16="http://schemas.microsoft.com/office/drawing/2014/main" id="{112B9624-F8A1-4831-AE43-1D9E266CF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65"/>
            <a:ext cx="6095999" cy="3424135"/>
          </a:xfrm>
          <a:prstGeom prst="rect">
            <a:avLst/>
          </a:prstGeom>
        </p:spPr>
      </p:pic>
      <p:pic>
        <p:nvPicPr>
          <p:cNvPr id="3" name="Picture 2" descr="Crowd in front of fireworks at Eiffel Tower · Free Stock Phot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9000"/>
            <a:ext cx="6101417" cy="3429000"/>
          </a:xfrm>
          <a:prstGeom prst="rect">
            <a:avLst/>
          </a:prstGeom>
        </p:spPr>
      </p:pic>
    </p:spTree>
    <p:extLst>
      <p:ext uri="{BB962C8B-B14F-4D97-AF65-F5344CB8AC3E}">
        <p14:creationId xmlns:p14="http://schemas.microsoft.com/office/powerpoint/2010/main" val="8340504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017565" y="189693"/>
            <a:ext cx="3935895" cy="1495794"/>
          </a:xfrm>
          <a:noFill/>
          <a:ln>
            <a:solidFill>
              <a:srgbClr val="FFFFFF"/>
            </a:solidFill>
          </a:ln>
          <a:effectLst>
            <a:glow rad="152400">
              <a:schemeClr val="bg1">
                <a:alpha val="13000"/>
              </a:schemeClr>
            </a:glow>
          </a:effectLst>
        </p:spPr>
        <p:txBody>
          <a:bodyPr wrap="square">
            <a:normAutofit/>
          </a:bodyPr>
          <a:lstStyle/>
          <a:p>
            <a:r>
              <a:rPr lang="en-US" dirty="0" smtClean="0">
                <a:solidFill>
                  <a:srgbClr val="FFFFFF"/>
                </a:solidFill>
              </a:rPr>
              <a:t>HOME PAGE</a:t>
            </a:r>
            <a:endParaRPr lang="en-US" dirty="0">
              <a:solidFill>
                <a:srgbClr val="FFFFFF"/>
              </a:solidFill>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4375" b="5312"/>
          <a:stretch/>
        </p:blipFill>
        <p:spPr>
          <a:xfrm>
            <a:off x="-4993" y="0"/>
            <a:ext cx="7542697" cy="3829879"/>
          </a:xfr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5236" b="17366"/>
          <a:stretch/>
        </p:blipFill>
        <p:spPr>
          <a:xfrm>
            <a:off x="0" y="3829879"/>
            <a:ext cx="7537703" cy="3021495"/>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0685" t="3955" r="22530" b="5356"/>
          <a:stretch/>
        </p:blipFill>
        <p:spPr>
          <a:xfrm>
            <a:off x="7803667" y="2420982"/>
            <a:ext cx="4122368" cy="3701522"/>
          </a:xfrm>
          <a:prstGeom prst="rect">
            <a:avLst/>
          </a:prstGeom>
        </p:spPr>
      </p:pic>
    </p:spTree>
    <p:extLst>
      <p:ext uri="{BB962C8B-B14F-4D97-AF65-F5344CB8AC3E}">
        <p14:creationId xmlns:p14="http://schemas.microsoft.com/office/powerpoint/2010/main" val="3076395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7896904" y="2681103"/>
            <a:ext cx="3935895" cy="1495794"/>
          </a:xfrm>
          <a:noFill/>
          <a:ln>
            <a:solidFill>
              <a:srgbClr val="FFFFFF"/>
            </a:solidFill>
          </a:ln>
          <a:effectLst>
            <a:glow rad="152400">
              <a:schemeClr val="bg1">
                <a:alpha val="13000"/>
              </a:schemeClr>
            </a:glow>
          </a:effectLst>
        </p:spPr>
        <p:txBody>
          <a:bodyPr wrap="square">
            <a:normAutofit/>
          </a:bodyPr>
          <a:lstStyle/>
          <a:p>
            <a:r>
              <a:rPr lang="en-US" dirty="0" smtClean="0">
                <a:solidFill>
                  <a:srgbClr val="FFFFFF"/>
                </a:solidFill>
              </a:rPr>
              <a:t>HOME PAGE</a:t>
            </a:r>
            <a:endParaRPr lang="en-US" dirty="0">
              <a:solidFill>
                <a:srgbClr val="FFFFFF"/>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79513"/>
            <a:ext cx="7537704" cy="369474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3429000"/>
            <a:ext cx="7537706" cy="3428999"/>
          </a:xfrm>
          <a:prstGeom prst="rect">
            <a:avLst/>
          </a:prstGeom>
        </p:spPr>
      </p:pic>
    </p:spTree>
    <p:extLst>
      <p:ext uri="{BB962C8B-B14F-4D97-AF65-F5344CB8AC3E}">
        <p14:creationId xmlns:p14="http://schemas.microsoft.com/office/powerpoint/2010/main" val="3404653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222044" y="360824"/>
            <a:ext cx="3236773" cy="726725"/>
          </a:xfrm>
          <a:noFill/>
          <a:ln>
            <a:solidFill>
              <a:srgbClr val="FFFFFF"/>
            </a:solidFill>
          </a:ln>
          <a:effectLst>
            <a:glow rad="152400">
              <a:schemeClr val="bg1">
                <a:alpha val="13000"/>
              </a:schemeClr>
            </a:glow>
          </a:effectLst>
        </p:spPr>
        <p:txBody>
          <a:bodyPr wrap="square">
            <a:normAutofit fontScale="90000"/>
          </a:bodyPr>
          <a:lstStyle/>
          <a:p>
            <a:r>
              <a:rPr lang="en-US" dirty="0" smtClean="0">
                <a:solidFill>
                  <a:srgbClr val="FFFFFF"/>
                </a:solidFill>
              </a:rPr>
              <a:t>HOME PAGE</a:t>
            </a:r>
            <a:endParaRPr lang="en-US" dirty="0">
              <a:solidFill>
                <a:srgbClr val="FFFFFF"/>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044" y="1350272"/>
            <a:ext cx="5781191" cy="3250333"/>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40" y="3074504"/>
            <a:ext cx="6290029" cy="3536414"/>
          </a:xfrm>
          <a:prstGeom prst="rect">
            <a:avLst/>
          </a:prstGeom>
        </p:spPr>
      </p:pic>
    </p:spTree>
    <p:extLst>
      <p:ext uri="{BB962C8B-B14F-4D97-AF65-F5344CB8AC3E}">
        <p14:creationId xmlns:p14="http://schemas.microsoft.com/office/powerpoint/2010/main" val="12706483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smtClean="0">
                <a:solidFill>
                  <a:srgbClr val="FFFFFF"/>
                </a:solidFill>
              </a:rPr>
              <a:t>ADMIN</a:t>
            </a:r>
            <a:endParaRPr lang="en-US" dirty="0">
              <a:solidFill>
                <a:srgbClr val="FFFFFF"/>
              </a:solidFill>
            </a:endParaRPr>
          </a:p>
        </p:txBody>
      </p:sp>
      <p:pic>
        <p:nvPicPr>
          <p:cNvPr id="11" name="Content Placeholder 10"/>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69149" y="2060575"/>
            <a:ext cx="4264115" cy="4195763"/>
          </a:xfrm>
        </p:spPr>
      </p:pic>
      <p:pic>
        <p:nvPicPr>
          <p:cNvPr id="12" name="Content Placeholder 11"/>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654675" y="2292561"/>
            <a:ext cx="4395788" cy="3727027"/>
          </a:xfrm>
        </p:spPr>
      </p:pic>
    </p:spTree>
    <p:extLst>
      <p:ext uri="{BB962C8B-B14F-4D97-AF65-F5344CB8AC3E}">
        <p14:creationId xmlns:p14="http://schemas.microsoft.com/office/powerpoint/2010/main" val="2006918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4397547" y="452718"/>
            <a:ext cx="2203106" cy="1400530"/>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smtClean="0">
                <a:solidFill>
                  <a:srgbClr val="FFFFFF"/>
                </a:solidFill>
              </a:rPr>
              <a:t>ADMIN</a:t>
            </a:r>
            <a:endParaRPr lang="en-US" dirty="0">
              <a:solidFill>
                <a:srgbClr val="FFFFFF"/>
              </a:solidFill>
            </a:endParaRPr>
          </a:p>
        </p:txBody>
      </p:sp>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54675" y="2172827"/>
            <a:ext cx="5396778" cy="3971259"/>
          </a:xfrm>
        </p:spPr>
      </p:pic>
      <p:pic>
        <p:nvPicPr>
          <p:cNvPr id="4" name="Content Placeholder 3"/>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03313" y="2172827"/>
            <a:ext cx="4395787" cy="3971259"/>
          </a:xfrm>
        </p:spPr>
      </p:pic>
    </p:spTree>
    <p:extLst>
      <p:ext uri="{BB962C8B-B14F-4D97-AF65-F5344CB8AC3E}">
        <p14:creationId xmlns:p14="http://schemas.microsoft.com/office/powerpoint/2010/main" val="569912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ADMIN</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5293" y="2052638"/>
            <a:ext cx="6083190" cy="4195762"/>
          </a:xfrm>
        </p:spPr>
      </p:pic>
    </p:spTree>
    <p:extLst>
      <p:ext uri="{BB962C8B-B14F-4D97-AF65-F5344CB8AC3E}">
        <p14:creationId xmlns:p14="http://schemas.microsoft.com/office/powerpoint/2010/main" val="30636365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7896904" y="242703"/>
            <a:ext cx="3935895" cy="1495794"/>
          </a:xfrm>
          <a:noFill/>
          <a:ln>
            <a:solidFill>
              <a:srgbClr val="FFFFFF"/>
            </a:solidFill>
          </a:ln>
          <a:effectLst>
            <a:glow rad="152400">
              <a:schemeClr val="bg1">
                <a:alpha val="13000"/>
              </a:schemeClr>
            </a:glow>
          </a:effectLst>
        </p:spPr>
        <p:txBody>
          <a:bodyPr wrap="square">
            <a:normAutofit/>
          </a:bodyPr>
          <a:lstStyle/>
          <a:p>
            <a:r>
              <a:rPr lang="en-US" dirty="0" smtClean="0">
                <a:solidFill>
                  <a:srgbClr val="FFFFFF"/>
                </a:solidFill>
              </a:rPr>
              <a:t>USER</a:t>
            </a:r>
            <a:r>
              <a:rPr lang="en-US" dirty="0" smtClean="0">
                <a:solidFill>
                  <a:srgbClr val="FFFFFF"/>
                </a:solidFill>
              </a:rPr>
              <a:t> PAGES</a:t>
            </a:r>
            <a:endParaRPr lang="en-US" dirty="0">
              <a:solidFill>
                <a:srgbClr val="FFFFFF"/>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7537704" cy="4237889"/>
          </a:xfr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4139" b="30235"/>
          <a:stretch/>
        </p:blipFill>
        <p:spPr>
          <a:xfrm>
            <a:off x="-2" y="4076847"/>
            <a:ext cx="7537705" cy="2781153"/>
          </a:xfrm>
          <a:prstGeom prst="rect">
            <a:avLst/>
          </a:prstGeom>
        </p:spPr>
      </p:pic>
    </p:spTree>
    <p:extLst>
      <p:ext uri="{BB962C8B-B14F-4D97-AF65-F5344CB8AC3E}">
        <p14:creationId xmlns:p14="http://schemas.microsoft.com/office/powerpoint/2010/main" val="2449473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1045298" y="2884492"/>
            <a:ext cx="3581332" cy="726725"/>
          </a:xfrm>
          <a:noFill/>
          <a:ln>
            <a:solidFill>
              <a:srgbClr val="FFFFFF"/>
            </a:solidFill>
          </a:ln>
          <a:effectLst>
            <a:glow rad="152400">
              <a:schemeClr val="bg1">
                <a:alpha val="13000"/>
              </a:schemeClr>
            </a:glow>
          </a:effectLst>
        </p:spPr>
        <p:txBody>
          <a:bodyPr wrap="square">
            <a:normAutofit fontScale="90000"/>
          </a:bodyPr>
          <a:lstStyle/>
          <a:p>
            <a:r>
              <a:rPr lang="en-US" dirty="0" smtClean="0">
                <a:solidFill>
                  <a:srgbClr val="FFFFFF"/>
                </a:solidFill>
              </a:rPr>
              <a:t>USER PAGES</a:t>
            </a:r>
            <a:endParaRPr lang="en-US" dirty="0">
              <a:solidFill>
                <a:srgbClr val="FFFFFF"/>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972" y="0"/>
            <a:ext cx="6290028" cy="353641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266" b="5070"/>
          <a:stretch/>
        </p:blipFill>
        <p:spPr>
          <a:xfrm>
            <a:off x="5751443" y="3611217"/>
            <a:ext cx="6440557" cy="3246783"/>
          </a:xfrm>
          <a:prstGeom prst="rect">
            <a:avLst/>
          </a:prstGeom>
        </p:spPr>
      </p:pic>
    </p:spTree>
    <p:extLst>
      <p:ext uri="{BB962C8B-B14F-4D97-AF65-F5344CB8AC3E}">
        <p14:creationId xmlns:p14="http://schemas.microsoft.com/office/powerpoint/2010/main" val="4998623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4301329" y="1181587"/>
            <a:ext cx="3289783" cy="739978"/>
          </a:xfrm>
          <a:noFill/>
          <a:ln>
            <a:solidFill>
              <a:srgbClr val="FFFFFF"/>
            </a:solidFill>
          </a:ln>
          <a:effectLst>
            <a:glow rad="152400">
              <a:schemeClr val="bg1">
                <a:alpha val="13000"/>
              </a:schemeClr>
            </a:glow>
          </a:effectLst>
        </p:spPr>
        <p:txBody>
          <a:bodyPr wrap="square">
            <a:normAutofit/>
          </a:bodyPr>
          <a:lstStyle/>
          <a:p>
            <a:r>
              <a:rPr lang="en-US" dirty="0" smtClean="0">
                <a:solidFill>
                  <a:srgbClr val="FFFFFF"/>
                </a:solidFill>
              </a:rPr>
              <a:t>USER PAGES</a:t>
            </a:r>
            <a:endParaRPr lang="en-US" dirty="0">
              <a:solidFill>
                <a:srgbClr val="FFFFFF"/>
              </a:solidFill>
            </a:endParaRP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46221" y="2414195"/>
            <a:ext cx="6073499" cy="3414674"/>
          </a:xfrm>
        </p:spPr>
      </p:pic>
      <p:pic>
        <p:nvPicPr>
          <p:cNvPr id="8" name="Content Placeholder 7"/>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98783" y="2414195"/>
            <a:ext cx="6073496" cy="3414674"/>
          </a:xfrm>
        </p:spPr>
      </p:pic>
    </p:spTree>
    <p:extLst>
      <p:ext uri="{BB962C8B-B14F-4D97-AF65-F5344CB8AC3E}">
        <p14:creationId xmlns:p14="http://schemas.microsoft.com/office/powerpoint/2010/main" val="2500432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46842" y="1735380"/>
            <a:ext cx="3077749" cy="726725"/>
          </a:xfrm>
          <a:noFill/>
          <a:ln>
            <a:solidFill>
              <a:srgbClr val="FFFFFF"/>
            </a:solidFill>
          </a:ln>
          <a:effectLst>
            <a:glow rad="152400">
              <a:schemeClr val="bg1">
                <a:alpha val="13000"/>
              </a:schemeClr>
            </a:glow>
          </a:effectLst>
        </p:spPr>
        <p:txBody>
          <a:bodyPr wrap="square">
            <a:normAutofit fontScale="90000"/>
          </a:bodyPr>
          <a:lstStyle/>
          <a:p>
            <a:r>
              <a:rPr lang="en-US" dirty="0" smtClean="0">
                <a:solidFill>
                  <a:srgbClr val="FFFFFF"/>
                </a:solidFill>
              </a:rPr>
              <a:t>USER PAGES</a:t>
            </a:r>
            <a:endParaRPr lang="en-US" dirty="0">
              <a:solidFill>
                <a:srgbClr val="FFFFFF"/>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598" y="76012"/>
            <a:ext cx="6629656" cy="37273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376" y="3061252"/>
            <a:ext cx="6408479" cy="3603010"/>
          </a:xfrm>
          <a:prstGeom prst="rect">
            <a:avLst/>
          </a:prstGeom>
        </p:spPr>
      </p:pic>
    </p:spTree>
    <p:extLst>
      <p:ext uri="{BB962C8B-B14F-4D97-AF65-F5344CB8AC3E}">
        <p14:creationId xmlns:p14="http://schemas.microsoft.com/office/powerpoint/2010/main" val="538174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A6D0FDE-0241-4C21-A720-A694753582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a:normAutofit/>
          </a:bodyPr>
          <a:lstStyle/>
          <a:p>
            <a:r>
              <a:rPr lang="en-US" dirty="0" smtClean="0">
                <a:solidFill>
                  <a:schemeClr val="bg1"/>
                </a:solidFill>
              </a:rPr>
              <a:t>INSIDE THE PRESENTATION</a:t>
            </a:r>
            <a:endParaRPr lang="en-US" dirty="0">
              <a:solidFill>
                <a:schemeClr val="bg1"/>
              </a:solidFill>
            </a:endParaRPr>
          </a:p>
        </p:txBody>
      </p:sp>
      <p:pic>
        <p:nvPicPr>
          <p:cNvPr id="4" name="Picture 3" descr="Finance trade number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graphicFrame>
        <p:nvGraphicFramePr>
          <p:cNvPr id="5" name="Content Placeholder 2" descr="Icon Bullets">
            <a:extLst>
              <a:ext uri="{FF2B5EF4-FFF2-40B4-BE49-F238E27FC236}">
                <a16:creationId xmlns:a16="http://schemas.microsoft.com/office/drawing/2014/main" id="{51938B4F-26EE-4238-880D-3CE26A7E4AED}"/>
              </a:ext>
            </a:extLst>
          </p:cNvPr>
          <p:cNvGraphicFramePr>
            <a:graphicFrameLocks noGrp="1"/>
          </p:cNvGraphicFramePr>
          <p:nvPr>
            <p:ph idx="1"/>
            <p:extLst>
              <p:ext uri="{D42A27DB-BD31-4B8C-83A1-F6EECF244321}">
                <p14:modId xmlns:p14="http://schemas.microsoft.com/office/powerpoint/2010/main" val="208424844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43145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3243537" y="996057"/>
            <a:ext cx="4376463" cy="766482"/>
          </a:xfrm>
          <a:noFill/>
          <a:ln>
            <a:solidFill>
              <a:srgbClr val="FFFFFF"/>
            </a:solidFill>
          </a:ln>
          <a:effectLst>
            <a:glow rad="152400">
              <a:schemeClr val="bg1">
                <a:alpha val="13000"/>
              </a:schemeClr>
            </a:glow>
          </a:effectLst>
        </p:spPr>
        <p:txBody>
          <a:bodyPr wrap="square">
            <a:normAutofit/>
          </a:bodyPr>
          <a:lstStyle/>
          <a:p>
            <a:r>
              <a:rPr lang="en-US" dirty="0" smtClean="0">
                <a:solidFill>
                  <a:srgbClr val="FFFFFF"/>
                </a:solidFill>
              </a:rPr>
              <a:t>VENDOR </a:t>
            </a:r>
            <a:r>
              <a:rPr lang="en-US" dirty="0" smtClean="0">
                <a:solidFill>
                  <a:srgbClr val="FFFFFF"/>
                </a:solidFill>
              </a:rPr>
              <a:t>PAGES</a:t>
            </a:r>
            <a:endParaRPr lang="en-US" dirty="0">
              <a:solidFill>
                <a:srgbClr val="FFFFFF"/>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2243333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7298703" y="1337815"/>
            <a:ext cx="3978895" cy="726725"/>
          </a:xfrm>
          <a:noFill/>
          <a:ln>
            <a:solidFill>
              <a:srgbClr val="FFFFFF"/>
            </a:solidFill>
          </a:ln>
          <a:effectLst>
            <a:glow rad="152400">
              <a:schemeClr val="bg1">
                <a:alpha val="13000"/>
              </a:schemeClr>
            </a:glow>
          </a:effectLst>
        </p:spPr>
        <p:txBody>
          <a:bodyPr wrap="square">
            <a:normAutofit fontScale="90000"/>
          </a:bodyPr>
          <a:lstStyle/>
          <a:p>
            <a:r>
              <a:rPr lang="en-US" dirty="0" smtClean="0">
                <a:solidFill>
                  <a:srgbClr val="FFFFFF"/>
                </a:solidFill>
              </a:rPr>
              <a:t>VENDOR</a:t>
            </a:r>
            <a:r>
              <a:rPr lang="en-US" dirty="0" smtClean="0">
                <a:solidFill>
                  <a:srgbClr val="FFFFFF"/>
                </a:solidFill>
              </a:rPr>
              <a:t> PAGES</a:t>
            </a:r>
            <a:endParaRPr lang="en-US" dirty="0">
              <a:solidFill>
                <a:srgbClr val="FFFFFF"/>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026" y="76012"/>
            <a:ext cx="5902333" cy="3250332"/>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26" y="3326344"/>
            <a:ext cx="5902333" cy="331844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7872" y="2212825"/>
            <a:ext cx="5936974" cy="3803662"/>
          </a:xfrm>
          <a:prstGeom prst="rect">
            <a:avLst/>
          </a:prstGeom>
        </p:spPr>
      </p:pic>
    </p:spTree>
    <p:extLst>
      <p:ext uri="{BB962C8B-B14F-4D97-AF65-F5344CB8AC3E}">
        <p14:creationId xmlns:p14="http://schemas.microsoft.com/office/powerpoint/2010/main" val="16697387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PROJECT BENEFITS</a:t>
            </a:r>
            <a:endParaRPr lang="en-US" dirty="0"/>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22</a:t>
            </a:fld>
            <a:endParaRPr lang="en-US" dirty="0"/>
          </a:p>
        </p:txBody>
      </p:sp>
      <p:sp>
        <p:nvSpPr>
          <p:cNvPr id="3" name="Rectangle 2"/>
          <p:cNvSpPr>
            <a:spLocks noGrp="1"/>
          </p:cNvSpPr>
          <p:nvPr>
            <p:ph idx="1"/>
          </p:nvPr>
        </p:nvSpPr>
        <p:spPr/>
        <p:txBody>
          <a:bodyPr>
            <a:noAutofit/>
          </a:bodyPr>
          <a:lstStyle/>
          <a:p>
            <a:r>
              <a:rPr lang="en-US" sz="1600" dirty="0"/>
              <a:t>The Event Management System is a game-changer for event planners and </a:t>
            </a:r>
            <a:r>
              <a:rPr lang="en-US" sz="1600" dirty="0" smtClean="0"/>
              <a:t>organizers. </a:t>
            </a:r>
            <a:endParaRPr lang="en-US" sz="1600" dirty="0"/>
          </a:p>
          <a:p>
            <a:endParaRPr lang="en-US" sz="1600" dirty="0"/>
          </a:p>
        </p:txBody>
      </p:sp>
      <p:grpSp>
        <p:nvGrpSpPr>
          <p:cNvPr id="16" name="Group 15">
            <a:extLst>
              <a:ext uri="{FF2B5EF4-FFF2-40B4-BE49-F238E27FC236}">
                <a16:creationId xmlns:a16="http://schemas.microsoft.com/office/drawing/2014/main" id="{92B4D1F2-57B4-4296-B895-05D9C201FBF9}"/>
              </a:ext>
              <a:ext uri="{C183D7F6-B498-43B3-948B-1728B52AA6E4}">
                <adec:decorative xmlns="" xmlns:adec="http://schemas.microsoft.com/office/drawing/2017/decorative" val="1"/>
              </a:ext>
            </a:extLst>
          </p:cNvPr>
          <p:cNvGrpSpPr/>
          <p:nvPr/>
        </p:nvGrpSpPr>
        <p:grpSpPr>
          <a:xfrm>
            <a:off x="2086238" y="2362200"/>
            <a:ext cx="3521078" cy="571500"/>
            <a:chOff x="2636518" y="3171825"/>
            <a:chExt cx="3168969" cy="514350"/>
          </a:xfrm>
        </p:grpSpPr>
        <p:pic>
          <p:nvPicPr>
            <p:cNvPr id="17" name="Graphic 16">
              <a:extLst>
                <a:ext uri="{FF2B5EF4-FFF2-40B4-BE49-F238E27FC236}">
                  <a16:creationId xmlns:a16="http://schemas.microsoft.com/office/drawing/2014/main" id="{B6AD3AED-D5E2-4C29-8755-E4B2ADF9EAC7}"/>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38512" y="3171825"/>
              <a:ext cx="2466975" cy="514350"/>
            </a:xfrm>
            <a:prstGeom prst="rect">
              <a:avLst/>
            </a:prstGeom>
          </p:spPr>
        </p:pic>
        <p:pic>
          <p:nvPicPr>
            <p:cNvPr id="18" name="Graphic 17">
              <a:extLst>
                <a:ext uri="{FF2B5EF4-FFF2-40B4-BE49-F238E27FC236}">
                  <a16:creationId xmlns:a16="http://schemas.microsoft.com/office/drawing/2014/main" id="{A6ED6F43-3391-44F1-ACB4-DAB2C01D10BF}"/>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36518" y="3171825"/>
              <a:ext cx="904875" cy="514350"/>
            </a:xfrm>
            <a:prstGeom prst="rect">
              <a:avLst/>
            </a:prstGeom>
          </p:spPr>
        </p:pic>
      </p:grpSp>
      <p:sp>
        <p:nvSpPr>
          <p:cNvPr id="12" name="Rectangle 2">
            <a:extLst>
              <a:ext uri="{FF2B5EF4-FFF2-40B4-BE49-F238E27FC236}">
                <a16:creationId xmlns:a16="http://schemas.microsoft.com/office/drawing/2014/main" id="{726B5A03-7F87-4174-B569-E5E11B47BD78}"/>
              </a:ext>
            </a:extLst>
          </p:cNvPr>
          <p:cNvSpPr txBox="1">
            <a:spLocks/>
          </p:cNvSpPr>
          <p:nvPr/>
        </p:nvSpPr>
        <p:spPr>
          <a:xfrm>
            <a:off x="3414711" y="2372970"/>
            <a:ext cx="1828801"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r>
              <a:rPr lang="en-US" sz="1400" b="1" dirty="0" smtClean="0"/>
              <a:t>Hassle free and easy to use</a:t>
            </a:r>
            <a:endParaRPr lang="en-US" sz="1400" b="1" dirty="0"/>
          </a:p>
        </p:txBody>
      </p:sp>
      <p:sp>
        <p:nvSpPr>
          <p:cNvPr id="13" name="Rectangle 2">
            <a:extLst>
              <a:ext uri="{FF2B5EF4-FFF2-40B4-BE49-F238E27FC236}">
                <a16:creationId xmlns:a16="http://schemas.microsoft.com/office/drawing/2014/main" id="{C96BEBCF-6B37-4CB0-B101-BE4FC27A8A83}"/>
              </a:ext>
            </a:extLst>
          </p:cNvPr>
          <p:cNvSpPr txBox="1">
            <a:spLocks/>
          </p:cNvSpPr>
          <p:nvPr/>
        </p:nvSpPr>
        <p:spPr>
          <a:xfrm>
            <a:off x="2590800" y="3321230"/>
            <a:ext cx="2971800" cy="118450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spcBef>
                <a:spcPts val="0"/>
              </a:spcBef>
              <a:spcAft>
                <a:spcPts val="1000"/>
              </a:spcAft>
            </a:pPr>
            <a:r>
              <a:rPr lang="en-US" sz="1400" dirty="0"/>
              <a:t>Q</a:t>
            </a:r>
            <a:r>
              <a:rPr lang="en-US" sz="1400" dirty="0" smtClean="0"/>
              <a:t>uickly </a:t>
            </a:r>
            <a:r>
              <a:rPr lang="en-US" sz="1400" dirty="0"/>
              <a:t>create and manage events with just a few clicks</a:t>
            </a:r>
            <a:r>
              <a:rPr lang="en-US" sz="1400" dirty="0" smtClean="0"/>
              <a:t>.</a:t>
            </a:r>
          </a:p>
          <a:p>
            <a:pPr marL="285750" indent="-285750">
              <a:spcBef>
                <a:spcPts val="0"/>
              </a:spcBef>
              <a:spcAft>
                <a:spcPts val="1000"/>
              </a:spcAft>
            </a:pPr>
            <a:r>
              <a:rPr lang="en-US" sz="1400" dirty="0"/>
              <a:t>No more hassle with spreadsheets or paper forms. </a:t>
            </a:r>
          </a:p>
        </p:txBody>
      </p:sp>
      <p:grpSp>
        <p:nvGrpSpPr>
          <p:cNvPr id="19" name="Group 18">
            <a:extLst>
              <a:ext uri="{FF2B5EF4-FFF2-40B4-BE49-F238E27FC236}">
                <a16:creationId xmlns:a16="http://schemas.microsoft.com/office/drawing/2014/main" id="{24C46028-366E-4F67-A5A9-B08CF5110F58}"/>
              </a:ext>
              <a:ext uri="{C183D7F6-B498-43B3-948B-1728B52AA6E4}">
                <adec:decorative xmlns="" xmlns:adec="http://schemas.microsoft.com/office/drawing/2017/decorative" val="1"/>
              </a:ext>
            </a:extLst>
          </p:cNvPr>
          <p:cNvGrpSpPr/>
          <p:nvPr/>
        </p:nvGrpSpPr>
        <p:grpSpPr>
          <a:xfrm>
            <a:off x="6584688" y="2362200"/>
            <a:ext cx="3480329" cy="571500"/>
            <a:chOff x="2673192" y="3171825"/>
            <a:chExt cx="3132295" cy="514350"/>
          </a:xfrm>
        </p:grpSpPr>
        <p:pic>
          <p:nvPicPr>
            <p:cNvPr id="20" name="Graphic 19">
              <a:extLst>
                <a:ext uri="{FF2B5EF4-FFF2-40B4-BE49-F238E27FC236}">
                  <a16:creationId xmlns:a16="http://schemas.microsoft.com/office/drawing/2014/main" id="{0B87D64D-964F-46D7-B928-3AA29C95BDCB}"/>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38512" y="3171825"/>
              <a:ext cx="2466975" cy="514350"/>
            </a:xfrm>
            <a:prstGeom prst="rect">
              <a:avLst/>
            </a:prstGeom>
          </p:spPr>
        </p:pic>
        <p:pic>
          <p:nvPicPr>
            <p:cNvPr id="21" name="Graphic 20">
              <a:extLst>
                <a:ext uri="{FF2B5EF4-FFF2-40B4-BE49-F238E27FC236}">
                  <a16:creationId xmlns:a16="http://schemas.microsoft.com/office/drawing/2014/main" id="{BA2DF9F9-5B5B-4C03-B98F-60F7655E2AAD}"/>
                </a:ext>
                <a:ext uri="{C183D7F6-B498-43B3-948B-1728B52AA6E4}">
                  <adec:decorative xmlns="" xmlns:adec="http://schemas.microsoft.com/office/drawing/2017/decorative" val="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73192" y="3171825"/>
              <a:ext cx="904875" cy="514350"/>
            </a:xfrm>
            <a:prstGeom prst="rect">
              <a:avLst/>
            </a:prstGeom>
          </p:spPr>
        </p:pic>
      </p:grpSp>
      <p:sp>
        <p:nvSpPr>
          <p:cNvPr id="14" name="Rectangle 2">
            <a:extLst>
              <a:ext uri="{FF2B5EF4-FFF2-40B4-BE49-F238E27FC236}">
                <a16:creationId xmlns:a16="http://schemas.microsoft.com/office/drawing/2014/main" id="{EEE08402-AE66-4BD0-91FE-EE2B207C31A1}"/>
              </a:ext>
            </a:extLst>
          </p:cNvPr>
          <p:cNvSpPr txBox="1">
            <a:spLocks/>
          </p:cNvSpPr>
          <p:nvPr/>
        </p:nvSpPr>
        <p:spPr>
          <a:xfrm>
            <a:off x="7781927" y="2372970"/>
            <a:ext cx="1743074"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r>
              <a:rPr lang="en-US" sz="1400" b="1" dirty="0" smtClean="0"/>
              <a:t>Cost-effective and efficient</a:t>
            </a:r>
            <a:endParaRPr lang="en-US" sz="1400" b="1" dirty="0"/>
          </a:p>
        </p:txBody>
      </p:sp>
      <p:sp>
        <p:nvSpPr>
          <p:cNvPr id="15" name="Rectangle 2">
            <a:extLst>
              <a:ext uri="{FF2B5EF4-FFF2-40B4-BE49-F238E27FC236}">
                <a16:creationId xmlns:a16="http://schemas.microsoft.com/office/drawing/2014/main" id="{3D120688-CE29-447A-A09D-FA1909809B67}"/>
              </a:ext>
            </a:extLst>
          </p:cNvPr>
          <p:cNvSpPr txBox="1">
            <a:spLocks/>
          </p:cNvSpPr>
          <p:nvPr/>
        </p:nvSpPr>
        <p:spPr>
          <a:xfrm>
            <a:off x="6958016" y="3321231"/>
            <a:ext cx="2971800" cy="170134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spcBef>
                <a:spcPts val="0"/>
              </a:spcBef>
              <a:spcAft>
                <a:spcPts val="1000"/>
              </a:spcAft>
            </a:pPr>
            <a:r>
              <a:rPr lang="en-US" sz="1400" dirty="0"/>
              <a:t>R</a:t>
            </a:r>
            <a:r>
              <a:rPr lang="en-US" sz="1400" dirty="0" smtClean="0"/>
              <a:t>educe </a:t>
            </a:r>
            <a:r>
              <a:rPr lang="en-US" sz="1400" dirty="0"/>
              <a:t>the time spent on administrative tasks. </a:t>
            </a:r>
            <a:endParaRPr lang="en-US" sz="1400" dirty="0" smtClean="0"/>
          </a:p>
          <a:p>
            <a:pPr marL="285750" indent="-285750">
              <a:spcBef>
                <a:spcPts val="0"/>
              </a:spcBef>
              <a:spcAft>
                <a:spcPts val="1000"/>
              </a:spcAft>
            </a:pPr>
            <a:r>
              <a:rPr lang="en-US" sz="1400" dirty="0" smtClean="0"/>
              <a:t>Increase </a:t>
            </a:r>
            <a:r>
              <a:rPr lang="en-US" sz="1400" dirty="0"/>
              <a:t>in attendee engagement and satisfaction</a:t>
            </a:r>
            <a:r>
              <a:rPr lang="en-US" sz="1400" dirty="0" smtClean="0"/>
              <a:t>.</a:t>
            </a:r>
          </a:p>
          <a:p>
            <a:pPr marL="285750" indent="-285750">
              <a:spcBef>
                <a:spcPts val="0"/>
              </a:spcBef>
              <a:spcAft>
                <a:spcPts val="1000"/>
              </a:spcAft>
            </a:pPr>
            <a:r>
              <a:rPr lang="en-US" sz="1400" dirty="0" smtClean="0"/>
              <a:t>Less printing costs</a:t>
            </a:r>
            <a:endParaRPr lang="en-US" sz="1400" dirty="0"/>
          </a:p>
        </p:txBody>
      </p:sp>
    </p:spTree>
    <p:extLst>
      <p:ext uri="{BB962C8B-B14F-4D97-AF65-F5344CB8AC3E}">
        <p14:creationId xmlns:p14="http://schemas.microsoft.com/office/powerpoint/2010/main" val="2488049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6182265" y="978776"/>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smtClean="0">
                <a:solidFill>
                  <a:schemeClr val="bg1"/>
                </a:solidFill>
              </a:rPr>
              <a:t>CONCLUSION</a:t>
            </a:r>
            <a:endParaRPr lang="en-US" dirty="0">
              <a:solidFill>
                <a:schemeClr val="bg1"/>
              </a:solidFill>
            </a:endParaRP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6182264" y="2638044"/>
            <a:ext cx="4451773" cy="3101983"/>
          </a:xfrm>
          <a:noFill/>
          <a:ln>
            <a:noFill/>
          </a:ln>
        </p:spPr>
        <p:style>
          <a:lnRef idx="0">
            <a:scrgbClr r="0" g="0" b="0"/>
          </a:lnRef>
          <a:fillRef idx="0">
            <a:scrgbClr r="0" g="0" b="0"/>
          </a:fillRef>
          <a:effectRef idx="0">
            <a:scrgbClr r="0" g="0" b="0"/>
          </a:effectRef>
          <a:fontRef idx="minor">
            <a:schemeClr val="accent2"/>
          </a:fontRef>
        </p:style>
        <p:txBody>
          <a:bodyPr>
            <a:normAutofit fontScale="92500" lnSpcReduction="10000"/>
          </a:bodyPr>
          <a:lstStyle/>
          <a:p>
            <a:r>
              <a:rPr lang="en-US" dirty="0"/>
              <a:t>In conclusion, the Event Management System is a powerful tool that can revolutionize the way events are managed. With its intuitive user interface and advanced features, it can help event organizers save time, reduce costs, and improve attendee satisfaction.</a:t>
            </a:r>
          </a:p>
          <a:p>
            <a:r>
              <a:rPr lang="en-US" dirty="0"/>
              <a:t>Whether you're planning a small corporate meeting or a large-scale music festival, the Event Management System has everything you need to make your event a success. So why wait? Try it out today and experience the benefits for yourself!</a:t>
            </a:r>
          </a:p>
          <a:p>
            <a:endParaRPr lang="en-US" dirty="0">
              <a:solidFill>
                <a:schemeClr val="bg1"/>
              </a:solidFill>
            </a:endParaRPr>
          </a:p>
        </p:txBody>
      </p:sp>
    </p:spTree>
    <p:extLst>
      <p:ext uri="{BB962C8B-B14F-4D97-AF65-F5344CB8AC3E}">
        <p14:creationId xmlns:p14="http://schemas.microsoft.com/office/powerpoint/2010/main" val="2673849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b="0" dirty="0" smtClean="0"/>
              <a:t>INTRODUCTION</a:t>
            </a:r>
            <a:endParaRPr lang="en-US"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pPr defTabSz="914400"/>
            <a:fld id="{FEA1243F-3000-4347-94A4-FBDEAD3122CB}" type="slidenum">
              <a:rPr lang="en-US">
                <a:solidFill>
                  <a:srgbClr val="262626"/>
                </a:solidFill>
                <a:latin typeface="Arial"/>
              </a:rPr>
              <a:pPr defTabSz="914400"/>
              <a:t>3</a:t>
            </a:fld>
            <a:endParaRPr lang="en-US" dirty="0">
              <a:solidFill>
                <a:srgbClr val="262626"/>
              </a:solidFill>
              <a:latin typeface="Arial"/>
            </a:endParaRPr>
          </a:p>
        </p:txBody>
      </p:sp>
      <p:sp>
        <p:nvSpPr>
          <p:cNvPr id="3" name="TextBox 2"/>
          <p:cNvSpPr txBox="1"/>
          <p:nvPr/>
        </p:nvSpPr>
        <p:spPr>
          <a:xfrm>
            <a:off x="646111" y="2462848"/>
            <a:ext cx="1106881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This cutting-edge system is designed to revolutionize the way we plan and manage events, from small gatherings to large-scale conferences</a:t>
            </a:r>
            <a:r>
              <a:rPr lang="en-US" dirty="0" smtClean="0"/>
              <a:t>.</a:t>
            </a:r>
            <a:br>
              <a:rPr lang="en-US" dirty="0" smtClean="0"/>
            </a:br>
            <a:endParaRPr lang="en-US" dirty="0"/>
          </a:p>
          <a:p>
            <a:pPr marL="285750" indent="-285750">
              <a:buFont typeface="Arial" panose="020B0604020202020204" pitchFamily="34" charset="0"/>
              <a:buChar char="•"/>
            </a:pPr>
            <a:r>
              <a:rPr lang="en-US" dirty="0"/>
              <a:t>With the Event Management System, you'll have all the tools you need to create unforgettable events that leave a lasting impression on your guests. Whether you're planning a corporate event or a wedding, this system has got you covered. But don't just take my word for it – let's dive into the details and see what makes this system so special.</a:t>
            </a:r>
          </a:p>
          <a:p>
            <a:endParaRPr lang="en-IN" dirty="0"/>
          </a:p>
        </p:txBody>
      </p:sp>
    </p:spTree>
    <p:extLst>
      <p:ext uri="{BB962C8B-B14F-4D97-AF65-F5344CB8AC3E}">
        <p14:creationId xmlns:p14="http://schemas.microsoft.com/office/powerpoint/2010/main" val="961817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PROJECT OVERVIEW</a:t>
            </a:r>
            <a:endParaRPr lang="en-US" dirty="0"/>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p:txBody>
          <a:bodyPr/>
          <a:lstStyle/>
          <a:p>
            <a:fld id="{FEA1243F-3000-4347-94A4-FBDEAD3122CB}" type="slidenum">
              <a:rPr lang="en-US" smtClean="0"/>
              <a:pPr/>
              <a:t>4</a:t>
            </a:fld>
            <a:endParaRPr lang="en-US" dirty="0"/>
          </a:p>
        </p:txBody>
      </p:sp>
      <p:graphicFrame>
        <p:nvGraphicFramePr>
          <p:cNvPr id="8" name="Content Placeholder 3" descr="list smart graphic design">
            <a:extLst>
              <a:ext uri="{FF2B5EF4-FFF2-40B4-BE49-F238E27FC236}">
                <a16:creationId xmlns:a16="http://schemas.microsoft.com/office/drawing/2014/main" id="{598C553F-4143-4A91-9E18-950B2D9198C3}"/>
              </a:ext>
            </a:extLst>
          </p:cNvPr>
          <p:cNvGraphicFramePr>
            <a:graphicFrameLocks/>
          </p:cNvGraphicFramePr>
          <p:nvPr>
            <p:extLst>
              <p:ext uri="{D42A27DB-BD31-4B8C-83A1-F6EECF244321}">
                <p14:modId xmlns:p14="http://schemas.microsoft.com/office/powerpoint/2010/main" val="985466575"/>
              </p:ext>
            </p:extLst>
          </p:nvPr>
        </p:nvGraphicFramePr>
        <p:xfrm>
          <a:off x="2133600" y="1828800"/>
          <a:ext cx="772668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2460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429421" y="2681102"/>
            <a:ext cx="3363974" cy="1495794"/>
          </a:xfrm>
          <a:noFill/>
          <a:ln>
            <a:solidFill>
              <a:srgbClr val="FFFFFF"/>
            </a:solidFill>
          </a:ln>
          <a:effectLst>
            <a:glow rad="152400">
              <a:schemeClr val="bg1">
                <a:alpha val="13000"/>
              </a:schemeClr>
            </a:glow>
          </a:effectLst>
        </p:spPr>
        <p:txBody>
          <a:bodyPr wrap="square">
            <a:normAutofit/>
          </a:bodyPr>
          <a:lstStyle/>
          <a:p>
            <a:r>
              <a:rPr lang="en-US" dirty="0" smtClean="0">
                <a:solidFill>
                  <a:srgbClr val="FFFFFF"/>
                </a:solidFill>
              </a:rPr>
              <a:t>Class Diagram</a:t>
            </a:r>
            <a:endParaRPr lang="en-US" dirty="0">
              <a:solidFill>
                <a:srgbClr val="FFFFFF"/>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8030816" cy="6857999"/>
          </a:xfrm>
        </p:spPr>
      </p:pic>
    </p:spTree>
    <p:extLst>
      <p:ext uri="{BB962C8B-B14F-4D97-AF65-F5344CB8AC3E}">
        <p14:creationId xmlns:p14="http://schemas.microsoft.com/office/powerpoint/2010/main" val="4128952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738878" y="3077520"/>
            <a:ext cx="3581332" cy="726725"/>
          </a:xfrm>
          <a:noFill/>
          <a:ln>
            <a:solidFill>
              <a:srgbClr val="FFFFFF"/>
            </a:solidFill>
          </a:ln>
          <a:effectLst>
            <a:glow rad="152400">
              <a:schemeClr val="bg1">
                <a:alpha val="13000"/>
              </a:schemeClr>
            </a:glow>
          </a:effectLst>
        </p:spPr>
        <p:txBody>
          <a:bodyPr wrap="square">
            <a:normAutofit fontScale="90000"/>
          </a:bodyPr>
          <a:lstStyle/>
          <a:p>
            <a:r>
              <a:rPr lang="en-US" dirty="0" smtClean="0">
                <a:solidFill>
                  <a:srgbClr val="FFFFFF"/>
                </a:solidFill>
              </a:rPr>
              <a:t>EER DIAGRAM</a:t>
            </a:r>
            <a:endParaRPr lang="en-US" dirty="0">
              <a:solidFill>
                <a:srgbClr val="FFFFFF"/>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45427" y="0"/>
            <a:ext cx="6546574" cy="6881766"/>
          </a:xfrm>
        </p:spPr>
      </p:pic>
    </p:spTree>
    <p:extLst>
      <p:ext uri="{BB962C8B-B14F-4D97-AF65-F5344CB8AC3E}">
        <p14:creationId xmlns:p14="http://schemas.microsoft.com/office/powerpoint/2010/main" val="3395774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36834" y="2681102"/>
            <a:ext cx="3935895" cy="1495794"/>
          </a:xfrm>
          <a:noFill/>
          <a:ln>
            <a:solidFill>
              <a:srgbClr val="FFFFFF"/>
            </a:solidFill>
          </a:ln>
          <a:effectLst>
            <a:glow rad="152400">
              <a:schemeClr val="bg1">
                <a:alpha val="13000"/>
              </a:schemeClr>
            </a:glow>
          </a:effectLst>
        </p:spPr>
        <p:txBody>
          <a:bodyPr wrap="square">
            <a:normAutofit/>
          </a:bodyPr>
          <a:lstStyle/>
          <a:p>
            <a:r>
              <a:rPr lang="en-US" dirty="0" smtClean="0">
                <a:solidFill>
                  <a:srgbClr val="FFFFFF"/>
                </a:solidFill>
              </a:rPr>
              <a:t>SCHEMA </a:t>
            </a:r>
            <a:r>
              <a:rPr lang="en-US" dirty="0" smtClean="0">
                <a:solidFill>
                  <a:srgbClr val="FFFFFF"/>
                </a:solidFill>
              </a:rPr>
              <a:t>Diagram</a:t>
            </a:r>
            <a:endParaRPr lang="en-US" dirty="0">
              <a:solidFill>
                <a:srgbClr val="FFFFFF"/>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7418434" cy="6857999"/>
          </a:xfrm>
        </p:spPr>
      </p:pic>
    </p:spTree>
    <p:extLst>
      <p:ext uri="{BB962C8B-B14F-4D97-AF65-F5344CB8AC3E}">
        <p14:creationId xmlns:p14="http://schemas.microsoft.com/office/powerpoint/2010/main" val="2085868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72078" y="837031"/>
            <a:ext cx="9404723" cy="1400530"/>
          </a:xfrm>
        </p:spPr>
        <p:txBody>
          <a:bodyPr/>
          <a:lstStyle/>
          <a:p>
            <a:r>
              <a:rPr lang="en-US" dirty="0" smtClean="0"/>
              <a:t>TECHNOLOGIES USED</a:t>
            </a:r>
            <a:endParaRPr lang="en-US" dirty="0"/>
          </a:p>
        </p:txBody>
      </p:sp>
      <p:graphicFrame>
        <p:nvGraphicFramePr>
          <p:cNvPr id="13" name="Content Placeholder 12" descr="chart design">
            <a:extLst>
              <a:ext uri="{FF2B5EF4-FFF2-40B4-BE49-F238E27FC236}">
                <a16:creationId xmlns:a16="http://schemas.microsoft.com/office/drawing/2014/main" id="{9234606B-C944-4DFF-8B2C-FF5B22ADDF48}"/>
              </a:ext>
            </a:extLst>
          </p:cNvPr>
          <p:cNvGraphicFramePr>
            <a:graphicFrameLocks noGrp="1"/>
          </p:cNvGraphicFramePr>
          <p:nvPr>
            <p:ph sz="half" idx="1"/>
            <p:extLst>
              <p:ext uri="{D42A27DB-BD31-4B8C-83A1-F6EECF244321}">
                <p14:modId xmlns:p14="http://schemas.microsoft.com/office/powerpoint/2010/main" val="2911413622"/>
              </p:ext>
            </p:extLst>
          </p:nvPr>
        </p:nvGraphicFramePr>
        <p:xfrm>
          <a:off x="855785" y="1893233"/>
          <a:ext cx="4038600" cy="45259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10">
            <a:extLst>
              <a:ext uri="{FF2B5EF4-FFF2-40B4-BE49-F238E27FC236}">
                <a16:creationId xmlns:a16="http://schemas.microsoft.com/office/drawing/2014/main" id="{0330EB0D-E8C9-4BB5-A4B7-8990477B2012}"/>
              </a:ext>
            </a:extLst>
          </p:cNvPr>
          <p:cNvSpPr>
            <a:spLocks noGrp="1"/>
          </p:cNvSpPr>
          <p:nvPr>
            <p:ph sz="half" idx="2"/>
          </p:nvPr>
        </p:nvSpPr>
        <p:spPr>
          <a:xfrm>
            <a:off x="5465807" y="2404435"/>
            <a:ext cx="6351977" cy="4200245"/>
          </a:xfrm>
        </p:spPr>
        <p:txBody>
          <a:bodyPr>
            <a:noAutofit/>
          </a:bodyPr>
          <a:lstStyle/>
          <a:p>
            <a:pPr marL="64008" indent="0">
              <a:spcBef>
                <a:spcPts val="0"/>
              </a:spcBef>
              <a:buClrTx/>
              <a:buSzTx/>
              <a:buNone/>
            </a:pPr>
            <a:r>
              <a:rPr lang="en-US" dirty="0"/>
              <a:t>The Event Management System was developed using a variety of technologies, including Java, MySQL, HTML, CSS, and </a:t>
            </a:r>
            <a:r>
              <a:rPr lang="en-US" dirty="0" smtClean="0"/>
              <a:t>JS.</a:t>
            </a:r>
            <a:endParaRPr lang="en-US" sz="1800" dirty="0" smtClean="0"/>
          </a:p>
          <a:p>
            <a:r>
              <a:rPr lang="en-US" dirty="0" smtClean="0"/>
              <a:t>Java: Backend Development</a:t>
            </a:r>
          </a:p>
          <a:p>
            <a:r>
              <a:rPr lang="en-US" dirty="0" smtClean="0"/>
              <a:t>MySQL: Database </a:t>
            </a:r>
            <a:r>
              <a:rPr lang="en-US" dirty="0"/>
              <a:t>M</a:t>
            </a:r>
            <a:r>
              <a:rPr lang="en-US" dirty="0" smtClean="0"/>
              <a:t>anagement </a:t>
            </a:r>
            <a:r>
              <a:rPr lang="en-US" dirty="0"/>
              <a:t>S</a:t>
            </a:r>
            <a:r>
              <a:rPr lang="en-US" dirty="0" smtClean="0"/>
              <a:t>ystem </a:t>
            </a:r>
          </a:p>
          <a:p>
            <a:r>
              <a:rPr lang="en-US" dirty="0" smtClean="0"/>
              <a:t>HTML and CSS: Front-end </a:t>
            </a:r>
            <a:r>
              <a:rPr lang="en-US" dirty="0"/>
              <a:t>D</a:t>
            </a:r>
            <a:r>
              <a:rPr lang="en-US" dirty="0" smtClean="0"/>
              <a:t>evelopment </a:t>
            </a:r>
          </a:p>
          <a:p>
            <a:r>
              <a:rPr lang="en-US" dirty="0" smtClean="0"/>
              <a:t>JS: Dynamic </a:t>
            </a:r>
            <a:r>
              <a:rPr lang="en-US" dirty="0"/>
              <a:t>functionality and interactivity on the website.</a:t>
            </a:r>
            <a:br>
              <a:rPr lang="en-US" dirty="0"/>
            </a:br>
            <a:endParaRPr lang="en-US" dirty="0" smtClean="0"/>
          </a:p>
        </p:txBody>
      </p:sp>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pPr defTabSz="914400"/>
            <a:fld id="{FEA1243F-3000-4347-94A4-FBDEAD3122CB}" type="slidenum">
              <a:rPr lang="en-US">
                <a:solidFill>
                  <a:srgbClr val="262626"/>
                </a:solidFill>
                <a:latin typeface="Arial"/>
              </a:rPr>
              <a:pPr defTabSz="914400"/>
              <a:t>8</a:t>
            </a:fld>
            <a:endParaRPr lang="en-US" dirty="0">
              <a:solidFill>
                <a:srgbClr val="262626"/>
              </a:solidFill>
              <a:latin typeface="Arial"/>
            </a:endParaRPr>
          </a:p>
        </p:txBody>
      </p:sp>
    </p:spTree>
    <p:extLst>
      <p:ext uri="{BB962C8B-B14F-4D97-AF65-F5344CB8AC3E}">
        <p14:creationId xmlns:p14="http://schemas.microsoft.com/office/powerpoint/2010/main" val="22284960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smtClean="0">
                <a:solidFill>
                  <a:srgbClr val="FFFFFF"/>
                </a:solidFill>
              </a:rPr>
              <a:t>PROJECT DEMO</a:t>
            </a:r>
            <a:endParaRPr lang="en-US" dirty="0">
              <a:solidFill>
                <a:srgbClr val="FFFFFF"/>
              </a:solidFill>
            </a:endParaRPr>
          </a:p>
        </p:txBody>
      </p:sp>
      <p:sp>
        <p:nvSpPr>
          <p:cNvPr id="5" name="Content Placeholder 4"/>
          <p:cNvSpPr>
            <a:spLocks noGrp="1"/>
          </p:cNvSpPr>
          <p:nvPr>
            <p:ph idx="1"/>
          </p:nvPr>
        </p:nvSpPr>
        <p:spPr>
          <a:xfrm>
            <a:off x="1104293" y="2357718"/>
            <a:ext cx="8946541" cy="4195481"/>
          </a:xfrm>
        </p:spPr>
        <p:txBody>
          <a:bodyPr/>
          <a:lstStyle/>
          <a:p>
            <a:pPr marL="0" indent="0">
              <a:buNone/>
            </a:pPr>
            <a:r>
              <a:rPr lang="en-US" dirty="0" smtClean="0"/>
              <a:t>The project consists of four main aspects:</a:t>
            </a:r>
          </a:p>
          <a:p>
            <a:r>
              <a:rPr lang="en-US" dirty="0" smtClean="0"/>
              <a:t>Home Page</a:t>
            </a:r>
          </a:p>
          <a:p>
            <a:r>
              <a:rPr lang="en-US" dirty="0" smtClean="0"/>
              <a:t>Admin</a:t>
            </a:r>
          </a:p>
          <a:p>
            <a:r>
              <a:rPr lang="en-US" dirty="0" smtClean="0"/>
              <a:t>Users</a:t>
            </a:r>
          </a:p>
          <a:p>
            <a:r>
              <a:rPr lang="en-US" dirty="0" smtClean="0"/>
              <a:t>Vendors</a:t>
            </a:r>
          </a:p>
          <a:p>
            <a:pPr marL="0" indent="0">
              <a:buNone/>
            </a:pPr>
            <a:endParaRPr lang="en-US" dirty="0"/>
          </a:p>
          <a:p>
            <a:pPr marL="0" indent="0">
              <a:buNone/>
            </a:pPr>
            <a:r>
              <a:rPr lang="en-US" dirty="0" smtClean="0"/>
              <a:t>Each page has different sub-functionalities.</a:t>
            </a:r>
            <a:endParaRPr lang="en-US" dirty="0"/>
          </a:p>
        </p:txBody>
      </p:sp>
    </p:spTree>
    <p:extLst>
      <p:ext uri="{BB962C8B-B14F-4D97-AF65-F5344CB8AC3E}">
        <p14:creationId xmlns:p14="http://schemas.microsoft.com/office/powerpoint/2010/main" val="206700526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E38AEF-4E2D-4D00-9707-4356DDB7731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EF06AFC-006B-4BB6-8B59-5A9E1B0534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235C91-959C-45D9-B60A-005B894ACE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design</Template>
  <TotalTime>0</TotalTime>
  <Words>369</Words>
  <Application>Microsoft Office PowerPoint</Application>
  <PresentationFormat>Widescreen</PresentationFormat>
  <Paragraphs>86</Paragraphs>
  <Slides>23</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Century Gothic</vt:lpstr>
      <vt:lpstr>Gill Sans MT</vt:lpstr>
      <vt:lpstr>Wingdings 3</vt:lpstr>
      <vt:lpstr>Parcel</vt:lpstr>
      <vt:lpstr>Ion</vt:lpstr>
      <vt:lpstr>EVENT MANAGEMENT  SYSTEM</vt:lpstr>
      <vt:lpstr>INSIDE THE PRESENTATION</vt:lpstr>
      <vt:lpstr>INTRODUCTION</vt:lpstr>
      <vt:lpstr>PROJECT OVERVIEW</vt:lpstr>
      <vt:lpstr>Class Diagram</vt:lpstr>
      <vt:lpstr>EER DIAGRAM</vt:lpstr>
      <vt:lpstr>SCHEMA Diagram</vt:lpstr>
      <vt:lpstr>TECHNOLOGIES USED</vt:lpstr>
      <vt:lpstr>PROJECT DEMO</vt:lpstr>
      <vt:lpstr>HOME PAGE</vt:lpstr>
      <vt:lpstr>HOME PAGE</vt:lpstr>
      <vt:lpstr>HOME PAGE</vt:lpstr>
      <vt:lpstr>ADMIN</vt:lpstr>
      <vt:lpstr>ADMIN</vt:lpstr>
      <vt:lpstr>ADMIN</vt:lpstr>
      <vt:lpstr>USER PAGES</vt:lpstr>
      <vt:lpstr>USER PAGES</vt:lpstr>
      <vt:lpstr>USER PAGES</vt:lpstr>
      <vt:lpstr>USER PAGES</vt:lpstr>
      <vt:lpstr>VENDOR PAGES</vt:lpstr>
      <vt:lpstr>VENDOR PAGES</vt:lpstr>
      <vt:lpstr>PROJECT BENEFITS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2023-09-14T14:07:25Z</dcterms:created>
  <dcterms:modified xsi:type="dcterms:W3CDTF">2023-09-15T00:45:21Z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